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62" r:id="rId10"/>
    <p:sldId id="263" r:id="rId11"/>
    <p:sldId id="264" r:id="rId12"/>
    <p:sldId id="265" r:id="rId13"/>
    <p:sldId id="266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892"/>
    <a:srgbClr val="DEC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79D93-6DFD-4204-996E-5F4D02E36BAD}" v="53" dt="2023-10-31T18:55:31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6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.duquevazquez" userId="e98ca7be-4693-4b4e-aac2-1fa4b3a593fd" providerId="ADAL" clId="{86B1E1AB-0F39-4015-9C8F-0C9DDA0D9C29}"/>
    <pc:docChg chg="undo custSel addSld delSld modSld">
      <pc:chgData name="ef.duquevazquez" userId="e98ca7be-4693-4b4e-aac2-1fa4b3a593fd" providerId="ADAL" clId="{86B1E1AB-0F39-4015-9C8F-0C9DDA0D9C29}" dt="2023-10-30T20:53:09.381" v="149" actId="14100"/>
      <pc:docMkLst>
        <pc:docMk/>
      </pc:docMkLst>
      <pc:sldChg chg="modSp mod">
        <pc:chgData name="ef.duquevazquez" userId="e98ca7be-4693-4b4e-aac2-1fa4b3a593fd" providerId="ADAL" clId="{86B1E1AB-0F39-4015-9C8F-0C9DDA0D9C29}" dt="2023-10-26T15:30:57.793" v="0" actId="20577"/>
        <pc:sldMkLst>
          <pc:docMk/>
          <pc:sldMk cId="799868747" sldId="256"/>
        </pc:sldMkLst>
        <pc:spChg chg="mod">
          <ac:chgData name="ef.duquevazquez" userId="e98ca7be-4693-4b4e-aac2-1fa4b3a593fd" providerId="ADAL" clId="{86B1E1AB-0F39-4015-9C8F-0C9DDA0D9C29}" dt="2023-10-26T15:30:57.793" v="0" actId="20577"/>
          <ac:spMkLst>
            <pc:docMk/>
            <pc:sldMk cId="799868747" sldId="256"/>
            <ac:spMk id="4" creationId="{82EE0857-40C3-40E3-B387-7FBF07A62174}"/>
          </ac:spMkLst>
        </pc:spChg>
      </pc:sldChg>
      <pc:sldChg chg="addSp modSp mod">
        <pc:chgData name="ef.duquevazquez" userId="e98ca7be-4693-4b4e-aac2-1fa4b3a593fd" providerId="ADAL" clId="{86B1E1AB-0F39-4015-9C8F-0C9DDA0D9C29}" dt="2023-10-27T16:59:27.698" v="146" actId="1582"/>
        <pc:sldMkLst>
          <pc:docMk/>
          <pc:sldMk cId="797156782" sldId="257"/>
        </pc:sldMkLst>
        <pc:spChg chg="add mod">
          <ac:chgData name="ef.duquevazquez" userId="e98ca7be-4693-4b4e-aac2-1fa4b3a593fd" providerId="ADAL" clId="{86B1E1AB-0F39-4015-9C8F-0C9DDA0D9C29}" dt="2023-10-27T16:59:27.698" v="146" actId="1582"/>
          <ac:spMkLst>
            <pc:docMk/>
            <pc:sldMk cId="797156782" sldId="257"/>
            <ac:spMk id="5" creationId="{717C655C-0068-126F-F123-9A305244BCB5}"/>
          </ac:spMkLst>
        </pc:spChg>
        <pc:picChg chg="mod">
          <ac:chgData name="ef.duquevazquez" userId="e98ca7be-4693-4b4e-aac2-1fa4b3a593fd" providerId="ADAL" clId="{86B1E1AB-0F39-4015-9C8F-0C9DDA0D9C29}" dt="2023-10-26T15:32:45.250" v="1" actId="14826"/>
          <ac:picMkLst>
            <pc:docMk/>
            <pc:sldMk cId="797156782" sldId="257"/>
            <ac:picMk id="6" creationId="{2EAB994A-3C63-15B6-F5CC-B4D340AE20C2}"/>
          </ac:picMkLst>
        </pc:picChg>
      </pc:sldChg>
      <pc:sldChg chg="modSp">
        <pc:chgData name="ef.duquevazquez" userId="e98ca7be-4693-4b4e-aac2-1fa4b3a593fd" providerId="ADAL" clId="{86B1E1AB-0F39-4015-9C8F-0C9DDA0D9C29}" dt="2023-10-26T15:32:58.019" v="2" actId="14826"/>
        <pc:sldMkLst>
          <pc:docMk/>
          <pc:sldMk cId="4249545952" sldId="258"/>
        </pc:sldMkLst>
        <pc:picChg chg="mod">
          <ac:chgData name="ef.duquevazquez" userId="e98ca7be-4693-4b4e-aac2-1fa4b3a593fd" providerId="ADAL" clId="{86B1E1AB-0F39-4015-9C8F-0C9DDA0D9C29}" dt="2023-10-26T15:32:58.019" v="2" actId="14826"/>
          <ac:picMkLst>
            <pc:docMk/>
            <pc:sldMk cId="4249545952" sldId="258"/>
            <ac:picMk id="7" creationId="{74C5F85D-02DA-2984-64E5-DB937994092F}"/>
          </ac:picMkLst>
        </pc:picChg>
      </pc:sldChg>
      <pc:sldChg chg="modSp">
        <pc:chgData name="ef.duquevazquez" userId="e98ca7be-4693-4b4e-aac2-1fa4b3a593fd" providerId="ADAL" clId="{86B1E1AB-0F39-4015-9C8F-0C9DDA0D9C29}" dt="2023-10-26T15:33:06.770" v="3" actId="14826"/>
        <pc:sldMkLst>
          <pc:docMk/>
          <pc:sldMk cId="2958988214" sldId="259"/>
        </pc:sldMkLst>
        <pc:picChg chg="mod">
          <ac:chgData name="ef.duquevazquez" userId="e98ca7be-4693-4b4e-aac2-1fa4b3a593fd" providerId="ADAL" clId="{86B1E1AB-0F39-4015-9C8F-0C9DDA0D9C29}" dt="2023-10-26T15:33:06.770" v="3" actId="14826"/>
          <ac:picMkLst>
            <pc:docMk/>
            <pc:sldMk cId="2958988214" sldId="259"/>
            <ac:picMk id="7" creationId="{63BB288A-0AFA-065B-8FBD-0531EB2918B4}"/>
          </ac:picMkLst>
        </pc:picChg>
      </pc:sldChg>
      <pc:sldChg chg="modSp">
        <pc:chgData name="ef.duquevazquez" userId="e98ca7be-4693-4b4e-aac2-1fa4b3a593fd" providerId="ADAL" clId="{86B1E1AB-0F39-4015-9C8F-0C9DDA0D9C29}" dt="2023-10-26T15:33:15.893" v="4" actId="14826"/>
        <pc:sldMkLst>
          <pc:docMk/>
          <pc:sldMk cId="1203185186" sldId="260"/>
        </pc:sldMkLst>
        <pc:picChg chg="mod">
          <ac:chgData name="ef.duquevazquez" userId="e98ca7be-4693-4b4e-aac2-1fa4b3a593fd" providerId="ADAL" clId="{86B1E1AB-0F39-4015-9C8F-0C9DDA0D9C29}" dt="2023-10-26T15:33:15.893" v="4" actId="14826"/>
          <ac:picMkLst>
            <pc:docMk/>
            <pc:sldMk cId="1203185186" sldId="260"/>
            <ac:picMk id="7" creationId="{51199F53-030C-71DD-B583-5A046B4570FD}"/>
          </ac:picMkLst>
        </pc:picChg>
      </pc:sldChg>
      <pc:sldChg chg="modSp">
        <pc:chgData name="ef.duquevazquez" userId="e98ca7be-4693-4b4e-aac2-1fa4b3a593fd" providerId="ADAL" clId="{86B1E1AB-0F39-4015-9C8F-0C9DDA0D9C29}" dt="2023-10-26T15:33:26.657" v="5" actId="14826"/>
        <pc:sldMkLst>
          <pc:docMk/>
          <pc:sldMk cId="267391413" sldId="261"/>
        </pc:sldMkLst>
        <pc:picChg chg="mod">
          <ac:chgData name="ef.duquevazquez" userId="e98ca7be-4693-4b4e-aac2-1fa4b3a593fd" providerId="ADAL" clId="{86B1E1AB-0F39-4015-9C8F-0C9DDA0D9C29}" dt="2023-10-26T15:33:26.657" v="5" actId="14826"/>
          <ac:picMkLst>
            <pc:docMk/>
            <pc:sldMk cId="267391413" sldId="261"/>
            <ac:picMk id="9" creationId="{35A541CD-9833-7340-F55A-A7EE06103123}"/>
          </ac:picMkLst>
        </pc:picChg>
      </pc:sldChg>
      <pc:sldChg chg="modSp">
        <pc:chgData name="ef.duquevazquez" userId="e98ca7be-4693-4b4e-aac2-1fa4b3a593fd" providerId="ADAL" clId="{86B1E1AB-0F39-4015-9C8F-0C9DDA0D9C29}" dt="2023-10-26T15:35:29.455" v="16" actId="14826"/>
        <pc:sldMkLst>
          <pc:docMk/>
          <pc:sldMk cId="403546804" sldId="262"/>
        </pc:sldMkLst>
        <pc:picChg chg="mod">
          <ac:chgData name="ef.duquevazquez" userId="e98ca7be-4693-4b4e-aac2-1fa4b3a593fd" providerId="ADAL" clId="{86B1E1AB-0F39-4015-9C8F-0C9DDA0D9C29}" dt="2023-10-26T15:35:29.455" v="16" actId="14826"/>
          <ac:picMkLst>
            <pc:docMk/>
            <pc:sldMk cId="403546804" sldId="262"/>
            <ac:picMk id="7" creationId="{1F55D582-CC2B-CE21-E96F-A6CAC4EB4C0F}"/>
          </ac:picMkLst>
        </pc:picChg>
      </pc:sldChg>
      <pc:sldChg chg="modSp">
        <pc:chgData name="ef.duquevazquez" userId="e98ca7be-4693-4b4e-aac2-1fa4b3a593fd" providerId="ADAL" clId="{86B1E1AB-0F39-4015-9C8F-0C9DDA0D9C29}" dt="2023-10-26T15:35:36.998" v="17" actId="14826"/>
        <pc:sldMkLst>
          <pc:docMk/>
          <pc:sldMk cId="1931900119" sldId="263"/>
        </pc:sldMkLst>
        <pc:picChg chg="mod">
          <ac:chgData name="ef.duquevazquez" userId="e98ca7be-4693-4b4e-aac2-1fa4b3a593fd" providerId="ADAL" clId="{86B1E1AB-0F39-4015-9C8F-0C9DDA0D9C29}" dt="2023-10-26T15:35:36.998" v="17" actId="14826"/>
          <ac:picMkLst>
            <pc:docMk/>
            <pc:sldMk cId="1931900119" sldId="263"/>
            <ac:picMk id="6" creationId="{FD362611-F5B5-8894-CF05-E74F98CB6CD5}"/>
          </ac:picMkLst>
        </pc:picChg>
      </pc:sldChg>
      <pc:sldChg chg="modSp">
        <pc:chgData name="ef.duquevazquez" userId="e98ca7be-4693-4b4e-aac2-1fa4b3a593fd" providerId="ADAL" clId="{86B1E1AB-0F39-4015-9C8F-0C9DDA0D9C29}" dt="2023-10-26T15:35:44.414" v="18" actId="14826"/>
        <pc:sldMkLst>
          <pc:docMk/>
          <pc:sldMk cId="800910998" sldId="264"/>
        </pc:sldMkLst>
        <pc:picChg chg="mod">
          <ac:chgData name="ef.duquevazquez" userId="e98ca7be-4693-4b4e-aac2-1fa4b3a593fd" providerId="ADAL" clId="{86B1E1AB-0F39-4015-9C8F-0C9DDA0D9C29}" dt="2023-10-26T15:35:44.414" v="18" actId="14826"/>
          <ac:picMkLst>
            <pc:docMk/>
            <pc:sldMk cId="800910998" sldId="264"/>
            <ac:picMk id="6" creationId="{8AC3819E-1AA9-CFD4-C057-F8DAC0F97A54}"/>
          </ac:picMkLst>
        </pc:picChg>
      </pc:sldChg>
      <pc:sldChg chg="modSp">
        <pc:chgData name="ef.duquevazquez" userId="e98ca7be-4693-4b4e-aac2-1fa4b3a593fd" providerId="ADAL" clId="{86B1E1AB-0F39-4015-9C8F-0C9DDA0D9C29}" dt="2023-10-26T15:35:53.559" v="19" actId="14826"/>
        <pc:sldMkLst>
          <pc:docMk/>
          <pc:sldMk cId="1427627579" sldId="265"/>
        </pc:sldMkLst>
        <pc:picChg chg="mod">
          <ac:chgData name="ef.duquevazquez" userId="e98ca7be-4693-4b4e-aac2-1fa4b3a593fd" providerId="ADAL" clId="{86B1E1AB-0F39-4015-9C8F-0C9DDA0D9C29}" dt="2023-10-26T15:35:53.559" v="19" actId="14826"/>
          <ac:picMkLst>
            <pc:docMk/>
            <pc:sldMk cId="1427627579" sldId="265"/>
            <ac:picMk id="6" creationId="{60D1EE9E-114B-2FAB-E560-BD0F0A5FDF06}"/>
          </ac:picMkLst>
        </pc:picChg>
      </pc:sldChg>
      <pc:sldChg chg="modSp">
        <pc:chgData name="ef.duquevazquez" userId="e98ca7be-4693-4b4e-aac2-1fa4b3a593fd" providerId="ADAL" clId="{86B1E1AB-0F39-4015-9C8F-0C9DDA0D9C29}" dt="2023-10-26T15:36:02.772" v="20" actId="14826"/>
        <pc:sldMkLst>
          <pc:docMk/>
          <pc:sldMk cId="3484215528" sldId="266"/>
        </pc:sldMkLst>
        <pc:picChg chg="mod">
          <ac:chgData name="ef.duquevazquez" userId="e98ca7be-4693-4b4e-aac2-1fa4b3a593fd" providerId="ADAL" clId="{86B1E1AB-0F39-4015-9C8F-0C9DDA0D9C29}" dt="2023-10-26T15:36:02.772" v="20" actId="14826"/>
          <ac:picMkLst>
            <pc:docMk/>
            <pc:sldMk cId="3484215528" sldId="266"/>
            <ac:picMk id="6" creationId="{D00CC017-EB84-4FFE-4707-86E8E4EF9395}"/>
          </ac:picMkLst>
        </pc:picChg>
      </pc:sldChg>
      <pc:sldChg chg="addSp delSp modSp mod">
        <pc:chgData name="ef.duquevazquez" userId="e98ca7be-4693-4b4e-aac2-1fa4b3a593fd" providerId="ADAL" clId="{86B1E1AB-0F39-4015-9C8F-0C9DDA0D9C29}" dt="2023-10-30T20:52:16.621" v="148" actId="14100"/>
        <pc:sldMkLst>
          <pc:docMk/>
          <pc:sldMk cId="2257884419" sldId="267"/>
        </pc:sldMkLst>
        <pc:spChg chg="mod ord">
          <ac:chgData name="ef.duquevazquez" userId="e98ca7be-4693-4b4e-aac2-1fa4b3a593fd" providerId="ADAL" clId="{86B1E1AB-0F39-4015-9C8F-0C9DDA0D9C29}" dt="2023-10-26T15:53:55.494" v="56" actId="1076"/>
          <ac:spMkLst>
            <pc:docMk/>
            <pc:sldMk cId="2257884419" sldId="267"/>
            <ac:spMk id="5" creationId="{9D1511FD-FE3B-F917-4491-F742DB5A5949}"/>
          </ac:spMkLst>
        </pc:spChg>
        <pc:picChg chg="del">
          <ac:chgData name="ef.duquevazquez" userId="e98ca7be-4693-4b4e-aac2-1fa4b3a593fd" providerId="ADAL" clId="{86B1E1AB-0F39-4015-9C8F-0C9DDA0D9C29}" dt="2023-10-26T15:47:43.580" v="44" actId="478"/>
          <ac:picMkLst>
            <pc:docMk/>
            <pc:sldMk cId="2257884419" sldId="267"/>
            <ac:picMk id="7" creationId="{07FFD3C8-876D-6F19-ED86-5C347A5C5E1A}"/>
          </ac:picMkLst>
        </pc:picChg>
        <pc:picChg chg="add mod">
          <ac:chgData name="ef.duquevazquez" userId="e98ca7be-4693-4b4e-aac2-1fa4b3a593fd" providerId="ADAL" clId="{86B1E1AB-0F39-4015-9C8F-0C9DDA0D9C29}" dt="2023-10-26T15:54:57.673" v="57" actId="1076"/>
          <ac:picMkLst>
            <pc:docMk/>
            <pc:sldMk cId="2257884419" sldId="267"/>
            <ac:picMk id="8" creationId="{A23376A6-2DA6-1768-FD01-4F899A4E203C}"/>
          </ac:picMkLst>
        </pc:picChg>
        <pc:picChg chg="del">
          <ac:chgData name="ef.duquevazquez" userId="e98ca7be-4693-4b4e-aac2-1fa4b3a593fd" providerId="ADAL" clId="{86B1E1AB-0F39-4015-9C8F-0C9DDA0D9C29}" dt="2023-10-26T15:46:52.709" v="35" actId="478"/>
          <ac:picMkLst>
            <pc:docMk/>
            <pc:sldMk cId="2257884419" sldId="267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86B1E1AB-0F39-4015-9C8F-0C9DDA0D9C29}" dt="2023-10-30T20:52:16.621" v="148" actId="14100"/>
          <ac:picMkLst>
            <pc:docMk/>
            <pc:sldMk cId="2257884419" sldId="267"/>
            <ac:picMk id="11" creationId="{0D0B7232-AF15-974F-01BE-16BE7F98752F}"/>
          </ac:picMkLst>
        </pc:picChg>
        <pc:picChg chg="del">
          <ac:chgData name="ef.duquevazquez" userId="e98ca7be-4693-4b4e-aac2-1fa4b3a593fd" providerId="ADAL" clId="{86B1E1AB-0F39-4015-9C8F-0C9DDA0D9C29}" dt="2023-10-26T15:47:58.633" v="51" actId="478"/>
          <ac:picMkLst>
            <pc:docMk/>
            <pc:sldMk cId="2257884419" sldId="267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86B1E1AB-0F39-4015-9C8F-0C9DDA0D9C29}" dt="2023-10-26T15:53:32.142" v="54" actId="1076"/>
          <ac:picMkLst>
            <pc:docMk/>
            <pc:sldMk cId="2257884419" sldId="267"/>
            <ac:picMk id="14" creationId="{23123335-2394-A403-607A-0BCA3E3637D4}"/>
          </ac:picMkLst>
        </pc:picChg>
      </pc:sldChg>
      <pc:sldChg chg="modSp">
        <pc:chgData name="ef.duquevazquez" userId="e98ca7be-4693-4b4e-aac2-1fa4b3a593fd" providerId="ADAL" clId="{86B1E1AB-0F39-4015-9C8F-0C9DDA0D9C29}" dt="2023-10-26T15:34:22.128" v="10" actId="14826"/>
        <pc:sldMkLst>
          <pc:docMk/>
          <pc:sldMk cId="553723339" sldId="269"/>
        </pc:sldMkLst>
        <pc:picChg chg="mod">
          <ac:chgData name="ef.duquevazquez" userId="e98ca7be-4693-4b4e-aac2-1fa4b3a593fd" providerId="ADAL" clId="{86B1E1AB-0F39-4015-9C8F-0C9DDA0D9C29}" dt="2023-10-26T15:33:53.465" v="6" actId="14826"/>
          <ac:picMkLst>
            <pc:docMk/>
            <pc:sldMk cId="553723339" sldId="269"/>
            <ac:picMk id="6" creationId="{BE6350BC-31CF-CB4C-45AB-9B9186035785}"/>
          </ac:picMkLst>
        </pc:picChg>
        <pc:picChg chg="mod">
          <ac:chgData name="ef.duquevazquez" userId="e98ca7be-4693-4b4e-aac2-1fa4b3a593fd" providerId="ADAL" clId="{86B1E1AB-0F39-4015-9C8F-0C9DDA0D9C29}" dt="2023-10-26T15:33:59.607" v="7" actId="14826"/>
          <ac:picMkLst>
            <pc:docMk/>
            <pc:sldMk cId="553723339" sldId="269"/>
            <ac:picMk id="9" creationId="{776DACCF-8D0F-6B6B-6096-073B39155813}"/>
          </ac:picMkLst>
        </pc:picChg>
        <pc:picChg chg="mod">
          <ac:chgData name="ef.duquevazquez" userId="e98ca7be-4693-4b4e-aac2-1fa4b3a593fd" providerId="ADAL" clId="{86B1E1AB-0F39-4015-9C8F-0C9DDA0D9C29}" dt="2023-10-26T15:34:06.394" v="8" actId="14826"/>
          <ac:picMkLst>
            <pc:docMk/>
            <pc:sldMk cId="553723339" sldId="269"/>
            <ac:picMk id="14" creationId="{4836886E-6845-5DCD-3A25-D5C3E3FCA029}"/>
          </ac:picMkLst>
        </pc:picChg>
        <pc:picChg chg="mod">
          <ac:chgData name="ef.duquevazquez" userId="e98ca7be-4693-4b4e-aac2-1fa4b3a593fd" providerId="ADAL" clId="{86B1E1AB-0F39-4015-9C8F-0C9DDA0D9C29}" dt="2023-10-26T15:34:15.401" v="9" actId="14826"/>
          <ac:picMkLst>
            <pc:docMk/>
            <pc:sldMk cId="553723339" sldId="269"/>
            <ac:picMk id="16" creationId="{2389B588-2A5E-3E69-522E-D63701BD8CD9}"/>
          </ac:picMkLst>
        </pc:picChg>
        <pc:picChg chg="mod">
          <ac:chgData name="ef.duquevazquez" userId="e98ca7be-4693-4b4e-aac2-1fa4b3a593fd" providerId="ADAL" clId="{86B1E1AB-0F39-4015-9C8F-0C9DDA0D9C29}" dt="2023-10-26T15:34:22.128" v="10" actId="14826"/>
          <ac:picMkLst>
            <pc:docMk/>
            <pc:sldMk cId="553723339" sldId="269"/>
            <ac:picMk id="18" creationId="{2EFAB12B-833D-AFE1-578D-4C717416021F}"/>
          </ac:picMkLst>
        </pc:picChg>
      </pc:sldChg>
      <pc:sldChg chg="modSp">
        <pc:chgData name="ef.duquevazquez" userId="e98ca7be-4693-4b4e-aac2-1fa4b3a593fd" providerId="ADAL" clId="{86B1E1AB-0F39-4015-9C8F-0C9DDA0D9C29}" dt="2023-10-26T15:35:17.512" v="15" actId="14826"/>
        <pc:sldMkLst>
          <pc:docMk/>
          <pc:sldMk cId="3864492060" sldId="270"/>
        </pc:sldMkLst>
        <pc:picChg chg="mod">
          <ac:chgData name="ef.duquevazquez" userId="e98ca7be-4693-4b4e-aac2-1fa4b3a593fd" providerId="ADAL" clId="{86B1E1AB-0F39-4015-9C8F-0C9DDA0D9C29}" dt="2023-10-26T15:34:49.276" v="11" actId="14826"/>
          <ac:picMkLst>
            <pc:docMk/>
            <pc:sldMk cId="3864492060" sldId="270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6B1E1AB-0F39-4015-9C8F-0C9DDA0D9C29}" dt="2023-10-26T15:34:57.135" v="12" actId="14826"/>
          <ac:picMkLst>
            <pc:docMk/>
            <pc:sldMk cId="3864492060" sldId="270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6B1E1AB-0F39-4015-9C8F-0C9DDA0D9C29}" dt="2023-10-26T15:35:04.632" v="13" actId="14826"/>
          <ac:picMkLst>
            <pc:docMk/>
            <pc:sldMk cId="3864492060" sldId="270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6B1E1AB-0F39-4015-9C8F-0C9DDA0D9C29}" dt="2023-10-26T15:35:10.036" v="14" actId="14826"/>
          <ac:picMkLst>
            <pc:docMk/>
            <pc:sldMk cId="3864492060" sldId="270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6B1E1AB-0F39-4015-9C8F-0C9DDA0D9C29}" dt="2023-10-26T15:35:17.512" v="15" actId="1482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mod">
        <pc:chgData name="ef.duquevazquez" userId="e98ca7be-4693-4b4e-aac2-1fa4b3a593fd" providerId="ADAL" clId="{86B1E1AB-0F39-4015-9C8F-0C9DDA0D9C29}" dt="2023-10-30T20:53:09.381" v="149" actId="14100"/>
        <pc:sldMkLst>
          <pc:docMk/>
          <pc:sldMk cId="947047481" sldId="271"/>
        </pc:sldMkLst>
        <pc:spChg chg="mod ord">
          <ac:chgData name="ef.duquevazquez" userId="e98ca7be-4693-4b4e-aac2-1fa4b3a593fd" providerId="ADAL" clId="{86B1E1AB-0F39-4015-9C8F-0C9DDA0D9C29}" dt="2023-10-30T20:53:09.381" v="149" actId="14100"/>
          <ac:spMkLst>
            <pc:docMk/>
            <pc:sldMk cId="947047481" sldId="271"/>
            <ac:spMk id="15" creationId="{9B5826A6-64B1-843B-453D-CE20EC15B5CA}"/>
          </ac:spMkLst>
        </pc:spChg>
        <pc:picChg chg="del">
          <ac:chgData name="ef.duquevazquez" userId="e98ca7be-4693-4b4e-aac2-1fa4b3a593fd" providerId="ADAL" clId="{86B1E1AB-0F39-4015-9C8F-0C9DDA0D9C29}" dt="2023-10-26T15:56:39.783" v="58" actId="478"/>
          <ac:picMkLst>
            <pc:docMk/>
            <pc:sldMk cId="947047481" sldId="271"/>
            <ac:picMk id="6" creationId="{84F2270B-02CC-FD92-4655-E988DDB88625}"/>
          </ac:picMkLst>
        </pc:picChg>
        <pc:picChg chg="add mod">
          <ac:chgData name="ef.duquevazquez" userId="e98ca7be-4693-4b4e-aac2-1fa4b3a593fd" providerId="ADAL" clId="{86B1E1AB-0F39-4015-9C8F-0C9DDA0D9C29}" dt="2023-10-26T15:47:03.024" v="40" actId="1076"/>
          <ac:picMkLst>
            <pc:docMk/>
            <pc:sldMk cId="947047481" sldId="271"/>
            <ac:picMk id="7" creationId="{DCDEC845-32F0-BD26-6978-7335B1F1240E}"/>
          </ac:picMkLst>
        </pc:picChg>
        <pc:picChg chg="add mod">
          <ac:chgData name="ef.duquevazquez" userId="e98ca7be-4693-4b4e-aac2-1fa4b3a593fd" providerId="ADAL" clId="{86B1E1AB-0F39-4015-9C8F-0C9DDA0D9C29}" dt="2023-10-26T15:56:47.993" v="61" actId="1076"/>
          <ac:picMkLst>
            <pc:docMk/>
            <pc:sldMk cId="947047481" sldId="271"/>
            <ac:picMk id="9" creationId="{F2F412FD-4581-7467-3A9A-08D2B69DF773}"/>
          </ac:picMkLst>
        </pc:picChg>
        <pc:picChg chg="del">
          <ac:chgData name="ef.duquevazquez" userId="e98ca7be-4693-4b4e-aac2-1fa4b3a593fd" providerId="ADAL" clId="{86B1E1AB-0F39-4015-9C8F-0C9DDA0D9C29}" dt="2023-10-26T15:46:59.344" v="38" actId="478"/>
          <ac:picMkLst>
            <pc:docMk/>
            <pc:sldMk cId="947047481" sldId="271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86B1E1AB-0F39-4015-9C8F-0C9DDA0D9C29}" dt="2023-10-26T16:01:24.186" v="67" actId="1076"/>
          <ac:picMkLst>
            <pc:docMk/>
            <pc:sldMk cId="947047481" sldId="271"/>
            <ac:picMk id="12" creationId="{90A832DD-8DE0-03B2-C9B7-235CEEA09B35}"/>
          </ac:picMkLst>
        </pc:picChg>
        <pc:picChg chg="del">
          <ac:chgData name="ef.duquevazquez" userId="e98ca7be-4693-4b4e-aac2-1fa4b3a593fd" providerId="ADAL" clId="{86B1E1AB-0F39-4015-9C8F-0C9DDA0D9C29}" dt="2023-10-26T15:56:53.509" v="62" actId="478"/>
          <ac:picMkLst>
            <pc:docMk/>
            <pc:sldMk cId="947047481" sldId="271"/>
            <ac:picMk id="14" creationId="{486918D3-E706-E977-87F6-F8884A18EDD5}"/>
          </ac:picMkLst>
        </pc:picChg>
      </pc:sldChg>
      <pc:sldChg chg="modSp">
        <pc:chgData name="ef.duquevazquez" userId="e98ca7be-4693-4b4e-aac2-1fa4b3a593fd" providerId="ADAL" clId="{86B1E1AB-0F39-4015-9C8F-0C9DDA0D9C29}" dt="2023-10-26T15:36:55.603" v="23" actId="14826"/>
        <pc:sldMkLst>
          <pc:docMk/>
          <pc:sldMk cId="4195722935" sldId="272"/>
        </pc:sldMkLst>
        <pc:picChg chg="mod">
          <ac:chgData name="ef.duquevazquez" userId="e98ca7be-4693-4b4e-aac2-1fa4b3a593fd" providerId="ADAL" clId="{86B1E1AB-0F39-4015-9C8F-0C9DDA0D9C29}" dt="2023-10-26T15:36:55.603" v="23" actId="14826"/>
          <ac:picMkLst>
            <pc:docMk/>
            <pc:sldMk cId="4195722935" sldId="272"/>
            <ac:picMk id="6" creationId="{02E5A362-6F18-6BC4-4394-316ED85FEF5F}"/>
          </ac:picMkLst>
        </pc:picChg>
      </pc:sldChg>
      <pc:sldChg chg="modSp">
        <pc:chgData name="ef.duquevazquez" userId="e98ca7be-4693-4b4e-aac2-1fa4b3a593fd" providerId="ADAL" clId="{86B1E1AB-0F39-4015-9C8F-0C9DDA0D9C29}" dt="2023-10-26T15:37:04.252" v="24" actId="14826"/>
        <pc:sldMkLst>
          <pc:docMk/>
          <pc:sldMk cId="1537987861" sldId="273"/>
        </pc:sldMkLst>
        <pc:picChg chg="mod">
          <ac:chgData name="ef.duquevazquez" userId="e98ca7be-4693-4b4e-aac2-1fa4b3a593fd" providerId="ADAL" clId="{86B1E1AB-0F39-4015-9C8F-0C9DDA0D9C29}" dt="2023-10-26T15:37:04.252" v="24" actId="14826"/>
          <ac:picMkLst>
            <pc:docMk/>
            <pc:sldMk cId="1537987861" sldId="273"/>
            <ac:picMk id="7" creationId="{5C4052D8-C887-C9B4-EF46-E585F11B6C48}"/>
          </ac:picMkLst>
        </pc:picChg>
      </pc:sldChg>
      <pc:sldChg chg="modSp">
        <pc:chgData name="ef.duquevazquez" userId="e98ca7be-4693-4b4e-aac2-1fa4b3a593fd" providerId="ADAL" clId="{86B1E1AB-0F39-4015-9C8F-0C9DDA0D9C29}" dt="2023-10-26T15:37:18.462" v="25" actId="14826"/>
        <pc:sldMkLst>
          <pc:docMk/>
          <pc:sldMk cId="2639672708" sldId="274"/>
        </pc:sldMkLst>
        <pc:picChg chg="mod">
          <ac:chgData name="ef.duquevazquez" userId="e98ca7be-4693-4b4e-aac2-1fa4b3a593fd" providerId="ADAL" clId="{86B1E1AB-0F39-4015-9C8F-0C9DDA0D9C29}" dt="2023-10-26T15:37:18.462" v="25" actId="14826"/>
          <ac:picMkLst>
            <pc:docMk/>
            <pc:sldMk cId="2639672708" sldId="274"/>
            <ac:picMk id="7" creationId="{33B88DCB-C554-D16F-7685-7EE4B58F2AB6}"/>
          </ac:picMkLst>
        </pc:picChg>
      </pc:sldChg>
      <pc:sldChg chg="modSp">
        <pc:chgData name="ef.duquevazquez" userId="e98ca7be-4693-4b4e-aac2-1fa4b3a593fd" providerId="ADAL" clId="{86B1E1AB-0F39-4015-9C8F-0C9DDA0D9C29}" dt="2023-10-26T15:37:59.129" v="27" actId="14826"/>
        <pc:sldMkLst>
          <pc:docMk/>
          <pc:sldMk cId="2630403324" sldId="275"/>
        </pc:sldMkLst>
        <pc:picChg chg="mod">
          <ac:chgData name="ef.duquevazquez" userId="e98ca7be-4693-4b4e-aac2-1fa4b3a593fd" providerId="ADAL" clId="{86B1E1AB-0F39-4015-9C8F-0C9DDA0D9C29}" dt="2023-10-26T15:37:59.129" v="27" actId="14826"/>
          <ac:picMkLst>
            <pc:docMk/>
            <pc:sldMk cId="2630403324" sldId="275"/>
            <ac:picMk id="7" creationId="{E55C352E-DCC4-FA7E-21F6-C237292DD6F1}"/>
          </ac:picMkLst>
        </pc:picChg>
      </pc:sldChg>
      <pc:sldChg chg="modSp">
        <pc:chgData name="ef.duquevazquez" userId="e98ca7be-4693-4b4e-aac2-1fa4b3a593fd" providerId="ADAL" clId="{86B1E1AB-0F39-4015-9C8F-0C9DDA0D9C29}" dt="2023-10-26T15:38:11.129" v="28" actId="14826"/>
        <pc:sldMkLst>
          <pc:docMk/>
          <pc:sldMk cId="124241094" sldId="276"/>
        </pc:sldMkLst>
        <pc:picChg chg="mod">
          <ac:chgData name="ef.duquevazquez" userId="e98ca7be-4693-4b4e-aac2-1fa4b3a593fd" providerId="ADAL" clId="{86B1E1AB-0F39-4015-9C8F-0C9DDA0D9C29}" dt="2023-10-26T15:38:11.129" v="28" actId="14826"/>
          <ac:picMkLst>
            <pc:docMk/>
            <pc:sldMk cId="124241094" sldId="276"/>
            <ac:picMk id="7" creationId="{00722BBF-A9A5-2CE0-E4C7-67B16D6A319E}"/>
          </ac:picMkLst>
        </pc:picChg>
      </pc:sldChg>
      <pc:sldChg chg="addSp delSp modSp mod">
        <pc:chgData name="ef.duquevazquez" userId="e98ca7be-4693-4b4e-aac2-1fa4b3a593fd" providerId="ADAL" clId="{86B1E1AB-0F39-4015-9C8F-0C9DDA0D9C29}" dt="2023-10-27T17:15:06.484" v="147" actId="1076"/>
        <pc:sldMkLst>
          <pc:docMk/>
          <pc:sldMk cId="1217435268" sldId="277"/>
        </pc:sldMkLst>
        <pc:spChg chg="mod ord">
          <ac:chgData name="ef.duquevazquez" userId="e98ca7be-4693-4b4e-aac2-1fa4b3a593fd" providerId="ADAL" clId="{86B1E1AB-0F39-4015-9C8F-0C9DDA0D9C29}" dt="2023-10-26T16:07:08.437" v="94" actId="1076"/>
          <ac:spMkLst>
            <pc:docMk/>
            <pc:sldMk cId="1217435268" sldId="277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86B1E1AB-0F39-4015-9C8F-0C9DDA0D9C29}" dt="2023-10-27T17:15:06.484" v="147" actId="1076"/>
          <ac:picMkLst>
            <pc:docMk/>
            <pc:sldMk cId="1217435268" sldId="277"/>
            <ac:picMk id="6" creationId="{BD3458A0-6B42-3313-42AE-37E1CEA320AE}"/>
          </ac:picMkLst>
        </pc:picChg>
        <pc:picChg chg="del">
          <ac:chgData name="ef.duquevazquez" userId="e98ca7be-4693-4b4e-aac2-1fa4b3a593fd" providerId="ADAL" clId="{86B1E1AB-0F39-4015-9C8F-0C9DDA0D9C29}" dt="2023-10-26T16:02:29.819" v="70" actId="478"/>
          <ac:picMkLst>
            <pc:docMk/>
            <pc:sldMk cId="1217435268" sldId="277"/>
            <ac:picMk id="7" creationId="{5F3BE7A2-CB83-48B4-C200-94D8803EB190}"/>
          </ac:picMkLst>
        </pc:picChg>
        <pc:picChg chg="del">
          <ac:chgData name="ef.duquevazquez" userId="e98ca7be-4693-4b4e-aac2-1fa4b3a593fd" providerId="ADAL" clId="{86B1E1AB-0F39-4015-9C8F-0C9DDA0D9C29}" dt="2023-10-26T16:02:52.904" v="78" actId="478"/>
          <ac:picMkLst>
            <pc:docMk/>
            <pc:sldMk cId="1217435268" sldId="277"/>
            <ac:picMk id="9" creationId="{68B63864-691A-2CCA-EFDC-3B008774114E}"/>
          </ac:picMkLst>
        </pc:picChg>
        <pc:picChg chg="del">
          <ac:chgData name="ef.duquevazquez" userId="e98ca7be-4693-4b4e-aac2-1fa4b3a593fd" providerId="ADAL" clId="{86B1E1AB-0F39-4015-9C8F-0C9DDA0D9C29}" dt="2023-10-26T15:47:08.344" v="41" actId="478"/>
          <ac:picMkLst>
            <pc:docMk/>
            <pc:sldMk cId="1217435268" sldId="277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86B1E1AB-0F39-4015-9C8F-0C9DDA0D9C29}" dt="2023-10-26T16:02:42.932" v="77" actId="1076"/>
          <ac:picMkLst>
            <pc:docMk/>
            <pc:sldMk cId="1217435268" sldId="277"/>
            <ac:picMk id="11" creationId="{2BA4521D-A921-5DAC-9DEC-DEB634855D69}"/>
          </ac:picMkLst>
        </pc:picChg>
        <pc:picChg chg="add mod">
          <ac:chgData name="ef.duquevazquez" userId="e98ca7be-4693-4b4e-aac2-1fa4b3a593fd" providerId="ADAL" clId="{86B1E1AB-0F39-4015-9C8F-0C9DDA0D9C29}" dt="2023-10-26T16:07:01.287" v="93" actId="1076"/>
          <ac:picMkLst>
            <pc:docMk/>
            <pc:sldMk cId="1217435268" sldId="277"/>
            <ac:picMk id="13" creationId="{FF5BC271-92A4-7FCE-CAF9-413D49135094}"/>
          </ac:picMkLst>
        </pc:picChg>
      </pc:sldChg>
      <pc:sldChg chg="modSp">
        <pc:chgData name="ef.duquevazquez" userId="e98ca7be-4693-4b4e-aac2-1fa4b3a593fd" providerId="ADAL" clId="{86B1E1AB-0F39-4015-9C8F-0C9DDA0D9C29}" dt="2023-10-26T15:39:12.336" v="34" actId="14826"/>
        <pc:sldMkLst>
          <pc:docMk/>
          <pc:sldMk cId="2567983587" sldId="278"/>
        </pc:sldMkLst>
        <pc:picChg chg="mod">
          <ac:chgData name="ef.duquevazquez" userId="e98ca7be-4693-4b4e-aac2-1fa4b3a593fd" providerId="ADAL" clId="{86B1E1AB-0F39-4015-9C8F-0C9DDA0D9C29}" dt="2023-10-26T15:38:41.452" v="30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6B1E1AB-0F39-4015-9C8F-0C9DDA0D9C29}" dt="2023-10-26T15:38:48.254" v="31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6B1E1AB-0F39-4015-9C8F-0C9DDA0D9C29}" dt="2023-10-26T15:39:00.948" v="32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6B1E1AB-0F39-4015-9C8F-0C9DDA0D9C29}" dt="2023-10-26T15:39:06.518" v="33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6B1E1AB-0F39-4015-9C8F-0C9DDA0D9C29}" dt="2023-10-26T15:39:12.336" v="34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1309481391" sldId="279"/>
        </pc:sldMkLst>
      </pc:sldChg>
      <pc:sldChg chg="modSp add mod">
        <pc:chgData name="ef.duquevazquez" userId="e98ca7be-4693-4b4e-aac2-1fa4b3a593fd" providerId="ADAL" clId="{86B1E1AB-0F39-4015-9C8F-0C9DDA0D9C29}" dt="2023-10-26T17:38:18.367" v="112" actId="14826"/>
        <pc:sldMkLst>
          <pc:docMk/>
          <pc:sldMk cId="4114786519" sldId="279"/>
        </pc:sldMkLst>
        <pc:spChg chg="mod">
          <ac:chgData name="ef.duquevazquez" userId="e98ca7be-4693-4b4e-aac2-1fa4b3a593fd" providerId="ADAL" clId="{86B1E1AB-0F39-4015-9C8F-0C9DDA0D9C29}" dt="2023-10-26T17:36:51.621" v="97" actId="20577"/>
          <ac:spMkLst>
            <pc:docMk/>
            <pc:sldMk cId="4114786519" sldId="279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18.367" v="112" actId="14826"/>
          <ac:picMkLst>
            <pc:docMk/>
            <pc:sldMk cId="4114786519" sldId="279"/>
            <ac:picMk id="6" creationId="{02E5A362-6F18-6BC4-4394-316ED85FEF5F}"/>
          </ac:picMkLst>
        </pc:picChg>
      </pc:sldChg>
      <pc:sldChg chg="modSp add mod">
        <pc:chgData name="ef.duquevazquez" userId="e98ca7be-4693-4b4e-aac2-1fa4b3a593fd" providerId="ADAL" clId="{86B1E1AB-0F39-4015-9C8F-0C9DDA0D9C29}" dt="2023-10-26T17:38:25.393" v="113" actId="14826"/>
        <pc:sldMkLst>
          <pc:docMk/>
          <pc:sldMk cId="1090403572" sldId="280"/>
        </pc:sldMkLst>
        <pc:spChg chg="mod">
          <ac:chgData name="ef.duquevazquez" userId="e98ca7be-4693-4b4e-aac2-1fa4b3a593fd" providerId="ADAL" clId="{86B1E1AB-0F39-4015-9C8F-0C9DDA0D9C29}" dt="2023-10-26T17:36:54.389" v="99" actId="20577"/>
          <ac:spMkLst>
            <pc:docMk/>
            <pc:sldMk cId="1090403572" sldId="280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25.393" v="113" actId="14826"/>
          <ac:picMkLst>
            <pc:docMk/>
            <pc:sldMk cId="1090403572" sldId="280"/>
            <ac:picMk id="7" creationId="{5C4052D8-C887-C9B4-EF46-E585F11B6C48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3417501728" sldId="280"/>
        </pc:sldMkLst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870493208" sldId="281"/>
        </pc:sldMkLst>
      </pc:sldChg>
      <pc:sldChg chg="modSp add mod">
        <pc:chgData name="ef.duquevazquez" userId="e98ca7be-4693-4b4e-aac2-1fa4b3a593fd" providerId="ADAL" clId="{86B1E1AB-0F39-4015-9C8F-0C9DDA0D9C29}" dt="2023-10-26T17:38:34.122" v="114" actId="14826"/>
        <pc:sldMkLst>
          <pc:docMk/>
          <pc:sldMk cId="1120737756" sldId="281"/>
        </pc:sldMkLst>
        <pc:spChg chg="mod">
          <ac:chgData name="ef.duquevazquez" userId="e98ca7be-4693-4b4e-aac2-1fa4b3a593fd" providerId="ADAL" clId="{86B1E1AB-0F39-4015-9C8F-0C9DDA0D9C29}" dt="2023-10-26T17:36:57.111" v="101" actId="20577"/>
          <ac:spMkLst>
            <pc:docMk/>
            <pc:sldMk cId="1120737756" sldId="281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34.122" v="114" actId="14826"/>
          <ac:picMkLst>
            <pc:docMk/>
            <pc:sldMk cId="1120737756" sldId="281"/>
            <ac:picMk id="7" creationId="{33B88DCB-C554-D16F-7685-7EE4B58F2AB6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2209418342" sldId="282"/>
        </pc:sldMkLst>
      </pc:sldChg>
      <pc:sldChg chg="modSp add mod">
        <pc:chgData name="ef.duquevazquez" userId="e98ca7be-4693-4b4e-aac2-1fa4b3a593fd" providerId="ADAL" clId="{86B1E1AB-0F39-4015-9C8F-0C9DDA0D9C29}" dt="2023-10-26T17:38:42.433" v="115" actId="14826"/>
        <pc:sldMkLst>
          <pc:docMk/>
          <pc:sldMk cId="2659213398" sldId="282"/>
        </pc:sldMkLst>
        <pc:spChg chg="mod">
          <ac:chgData name="ef.duquevazquez" userId="e98ca7be-4693-4b4e-aac2-1fa4b3a593fd" providerId="ADAL" clId="{86B1E1AB-0F39-4015-9C8F-0C9DDA0D9C29}" dt="2023-10-26T17:37:01.094" v="103" actId="20577"/>
          <ac:spMkLst>
            <pc:docMk/>
            <pc:sldMk cId="2659213398" sldId="282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42.433" v="115" actId="14826"/>
          <ac:picMkLst>
            <pc:docMk/>
            <pc:sldMk cId="2659213398" sldId="282"/>
            <ac:picMk id="7" creationId="{E55C352E-DCC4-FA7E-21F6-C237292DD6F1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1213424613" sldId="283"/>
        </pc:sldMkLst>
      </pc:sldChg>
      <pc:sldChg chg="modSp add mod">
        <pc:chgData name="ef.duquevazquez" userId="e98ca7be-4693-4b4e-aac2-1fa4b3a593fd" providerId="ADAL" clId="{86B1E1AB-0F39-4015-9C8F-0C9DDA0D9C29}" dt="2023-10-26T17:38:51.829" v="116" actId="14826"/>
        <pc:sldMkLst>
          <pc:docMk/>
          <pc:sldMk cId="2183362578" sldId="283"/>
        </pc:sldMkLst>
        <pc:spChg chg="mod">
          <ac:chgData name="ef.duquevazquez" userId="e98ca7be-4693-4b4e-aac2-1fa4b3a593fd" providerId="ADAL" clId="{86B1E1AB-0F39-4015-9C8F-0C9DDA0D9C29}" dt="2023-10-26T17:37:05.639" v="107" actId="20577"/>
          <ac:spMkLst>
            <pc:docMk/>
            <pc:sldMk cId="2183362578" sldId="283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8:51.829" v="116" actId="14826"/>
          <ac:picMkLst>
            <pc:docMk/>
            <pc:sldMk cId="2183362578" sldId="283"/>
            <ac:picMk id="7" creationId="{00722BBF-A9A5-2CE0-E4C7-67B16D6A319E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72745261" sldId="284"/>
        </pc:sldMkLst>
      </pc:sldChg>
      <pc:sldChg chg="addSp delSp modSp add mod">
        <pc:chgData name="ef.duquevazquez" userId="e98ca7be-4693-4b4e-aac2-1fa4b3a593fd" providerId="ADAL" clId="{86B1E1AB-0F39-4015-9C8F-0C9DDA0D9C29}" dt="2023-10-26T17:47:55.061" v="140" actId="13244"/>
        <pc:sldMkLst>
          <pc:docMk/>
          <pc:sldMk cId="2392968604" sldId="284"/>
        </pc:sldMkLst>
        <pc:spChg chg="mod">
          <ac:chgData name="ef.duquevazquez" userId="e98ca7be-4693-4b4e-aac2-1fa4b3a593fd" providerId="ADAL" clId="{86B1E1AB-0F39-4015-9C8F-0C9DDA0D9C29}" dt="2023-10-26T17:37:09.530" v="109" actId="20577"/>
          <ac:spMkLst>
            <pc:docMk/>
            <pc:sldMk cId="2392968604" sldId="284"/>
            <ac:spMk id="3" creationId="{BF018E4B-5ED6-88C2-3921-BB66ECAFC09B}"/>
          </ac:spMkLst>
        </pc:spChg>
        <pc:spChg chg="ord">
          <ac:chgData name="ef.duquevazquez" userId="e98ca7be-4693-4b4e-aac2-1fa4b3a593fd" providerId="ADAL" clId="{86B1E1AB-0F39-4015-9C8F-0C9DDA0D9C29}" dt="2023-10-26T17:47:55.061" v="140" actId="13244"/>
          <ac:spMkLst>
            <pc:docMk/>
            <pc:sldMk cId="2392968604" sldId="284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86B1E1AB-0F39-4015-9C8F-0C9DDA0D9C29}" dt="2023-10-26T17:43:04.808" v="130" actId="1076"/>
          <ac:picMkLst>
            <pc:docMk/>
            <pc:sldMk cId="2392968604" sldId="284"/>
            <ac:picMk id="7" creationId="{E5405504-EA9A-30D9-697A-27059FA5D531}"/>
          </ac:picMkLst>
        </pc:picChg>
        <pc:picChg chg="add mod">
          <ac:chgData name="ef.duquevazquez" userId="e98ca7be-4693-4b4e-aac2-1fa4b3a593fd" providerId="ADAL" clId="{86B1E1AB-0F39-4015-9C8F-0C9DDA0D9C29}" dt="2023-10-26T17:47:34.542" v="138" actId="1035"/>
          <ac:picMkLst>
            <pc:docMk/>
            <pc:sldMk cId="2392968604" sldId="284"/>
            <ac:picMk id="9" creationId="{6CCA280C-B437-C10C-41F2-EEDE996239DC}"/>
          </ac:picMkLst>
        </pc:picChg>
        <pc:picChg chg="del">
          <ac:chgData name="ef.duquevazquez" userId="e98ca7be-4693-4b4e-aac2-1fa4b3a593fd" providerId="ADAL" clId="{86B1E1AB-0F39-4015-9C8F-0C9DDA0D9C29}" dt="2023-10-26T17:42:51.378" v="122" actId="478"/>
          <ac:picMkLst>
            <pc:docMk/>
            <pc:sldMk cId="2392968604" sldId="284"/>
            <ac:picMk id="11" creationId="{2BA4521D-A921-5DAC-9DEC-DEB634855D69}"/>
          </ac:picMkLst>
        </pc:picChg>
        <pc:picChg chg="del">
          <ac:chgData name="ef.duquevazquez" userId="e98ca7be-4693-4b4e-aac2-1fa4b3a593fd" providerId="ADAL" clId="{86B1E1AB-0F39-4015-9C8F-0C9DDA0D9C29}" dt="2023-10-26T17:47:25.564" v="131" actId="478"/>
          <ac:picMkLst>
            <pc:docMk/>
            <pc:sldMk cId="2392968604" sldId="284"/>
            <ac:picMk id="13" creationId="{FF5BC271-92A4-7FCE-CAF9-413D49135094}"/>
          </ac:picMkLst>
        </pc:picChg>
      </pc:sldChg>
      <pc:sldChg chg="modSp add mod">
        <pc:chgData name="ef.duquevazquez" userId="e98ca7be-4693-4b4e-aac2-1fa4b3a593fd" providerId="ADAL" clId="{86B1E1AB-0F39-4015-9C8F-0C9DDA0D9C29}" dt="2023-10-26T17:39:33.776" v="121" actId="14826"/>
        <pc:sldMkLst>
          <pc:docMk/>
          <pc:sldMk cId="1511002466" sldId="285"/>
        </pc:sldMkLst>
        <pc:spChg chg="mod">
          <ac:chgData name="ef.duquevazquez" userId="e98ca7be-4693-4b4e-aac2-1fa4b3a593fd" providerId="ADAL" clId="{86B1E1AB-0F39-4015-9C8F-0C9DDA0D9C29}" dt="2023-10-26T17:37:13.649" v="111" actId="20577"/>
          <ac:spMkLst>
            <pc:docMk/>
            <pc:sldMk cId="1511002466" sldId="285"/>
            <ac:spMk id="3" creationId="{BF018E4B-5ED6-88C2-3921-BB66ECAFC09B}"/>
          </ac:spMkLst>
        </pc:spChg>
        <pc:picChg chg="mod">
          <ac:chgData name="ef.duquevazquez" userId="e98ca7be-4693-4b4e-aac2-1fa4b3a593fd" providerId="ADAL" clId="{86B1E1AB-0F39-4015-9C8F-0C9DDA0D9C29}" dt="2023-10-26T17:39:09.172" v="117" actId="14826"/>
          <ac:picMkLst>
            <pc:docMk/>
            <pc:sldMk cId="1511002466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6B1E1AB-0F39-4015-9C8F-0C9DDA0D9C29}" dt="2023-10-26T17:39:15.231" v="118" actId="14826"/>
          <ac:picMkLst>
            <pc:docMk/>
            <pc:sldMk cId="1511002466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6B1E1AB-0F39-4015-9C8F-0C9DDA0D9C29}" dt="2023-10-26T17:39:20.822" v="119" actId="14826"/>
          <ac:picMkLst>
            <pc:docMk/>
            <pc:sldMk cId="1511002466" sldId="285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6B1E1AB-0F39-4015-9C8F-0C9DDA0D9C29}" dt="2023-10-26T17:39:28.089" v="120" actId="14826"/>
          <ac:picMkLst>
            <pc:docMk/>
            <pc:sldMk cId="1511002466" sldId="285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6B1E1AB-0F39-4015-9C8F-0C9DDA0D9C29}" dt="2023-10-26T17:39:33.776" v="121" actId="14826"/>
          <ac:picMkLst>
            <pc:docMk/>
            <pc:sldMk cId="1511002466" sldId="285"/>
            <ac:picMk id="19" creationId="{962AE1ED-CAE8-450B-1348-56454236257F}"/>
          </ac:picMkLst>
        </pc:picChg>
      </pc:sldChg>
      <pc:sldChg chg="del">
        <pc:chgData name="ef.duquevazquez" userId="e98ca7be-4693-4b4e-aac2-1fa4b3a593fd" providerId="ADAL" clId="{86B1E1AB-0F39-4015-9C8F-0C9DDA0D9C29}" dt="2023-10-26T15:38:23.900" v="29" actId="47"/>
        <pc:sldMkLst>
          <pc:docMk/>
          <pc:sldMk cId="2285142205" sldId="285"/>
        </pc:sldMkLst>
      </pc:sldChg>
    </pc:docChg>
  </pc:docChgLst>
  <pc:docChgLst>
    <pc:chgData name="ef.duquevazquez" userId="e98ca7be-4693-4b4e-aac2-1fa4b3a593fd" providerId="ADAL" clId="{A7A556BA-E4AF-4639-8DB1-E3200DAF01B3}"/>
    <pc:docChg chg="undo redo custSel addSld delSld modSld sldOrd">
      <pc:chgData name="ef.duquevazquez" userId="e98ca7be-4693-4b4e-aac2-1fa4b3a593fd" providerId="ADAL" clId="{A7A556BA-E4AF-4639-8DB1-E3200DAF01B3}" dt="2023-10-26T15:28:46.144" v="885" actId="47"/>
      <pc:docMkLst>
        <pc:docMk/>
      </pc:docMkLst>
      <pc:sldChg chg="addSp delSp modSp new mod setBg">
        <pc:chgData name="ef.duquevazquez" userId="e98ca7be-4693-4b4e-aac2-1fa4b3a593fd" providerId="ADAL" clId="{A7A556BA-E4AF-4639-8DB1-E3200DAF01B3}" dt="2023-10-25T21:45:09.389" v="483" actId="20577"/>
        <pc:sldMkLst>
          <pc:docMk/>
          <pc:sldMk cId="799868747" sldId="256"/>
        </pc:sldMkLst>
        <pc:spChg chg="del">
          <ac:chgData name="ef.duquevazquez" userId="e98ca7be-4693-4b4e-aac2-1fa4b3a593fd" providerId="ADAL" clId="{A7A556BA-E4AF-4639-8DB1-E3200DAF01B3}" dt="2023-10-25T21:28:39.722" v="1" actId="478"/>
          <ac:spMkLst>
            <pc:docMk/>
            <pc:sldMk cId="799868747" sldId="256"/>
            <ac:spMk id="2" creationId="{7582BF84-3DD3-4EB1-27C4-A53F31E39252}"/>
          </ac:spMkLst>
        </pc:spChg>
        <pc:spChg chg="del">
          <ac:chgData name="ef.duquevazquez" userId="e98ca7be-4693-4b4e-aac2-1fa4b3a593fd" providerId="ADAL" clId="{A7A556BA-E4AF-4639-8DB1-E3200DAF01B3}" dt="2023-10-25T21:28:39.722" v="1" actId="478"/>
          <ac:spMkLst>
            <pc:docMk/>
            <pc:sldMk cId="799868747" sldId="256"/>
            <ac:spMk id="3" creationId="{3C6FF9D7-A480-4E10-40A2-8BA9B8CB74F9}"/>
          </ac:spMkLst>
        </pc:spChg>
        <pc:spChg chg="add mod">
          <ac:chgData name="ef.duquevazquez" userId="e98ca7be-4693-4b4e-aac2-1fa4b3a593fd" providerId="ADAL" clId="{A7A556BA-E4AF-4639-8DB1-E3200DAF01B3}" dt="2023-10-25T21:45:09.389" v="483" actId="20577"/>
          <ac:spMkLst>
            <pc:docMk/>
            <pc:sldMk cId="799868747" sldId="256"/>
            <ac:spMk id="4" creationId="{82EE0857-40C3-40E3-B387-7FBF07A62174}"/>
          </ac:spMkLst>
        </pc:spChg>
        <pc:spChg chg="add mod">
          <ac:chgData name="ef.duquevazquez" userId="e98ca7be-4693-4b4e-aac2-1fa4b3a593fd" providerId="ADAL" clId="{A7A556BA-E4AF-4639-8DB1-E3200DAF01B3}" dt="2023-10-25T21:31:42.786" v="11"/>
          <ac:spMkLst>
            <pc:docMk/>
            <pc:sldMk cId="799868747" sldId="256"/>
            <ac:spMk id="8" creationId="{412C231A-68DC-1DA4-A247-380AEDAF3FA2}"/>
          </ac:spMkLst>
        </pc:spChg>
        <pc:spChg chg="mod topLvl">
          <ac:chgData name="ef.duquevazquez" userId="e98ca7be-4693-4b4e-aac2-1fa4b3a593fd" providerId="ADAL" clId="{A7A556BA-E4AF-4639-8DB1-E3200DAF01B3}" dt="2023-10-25T21:34:27.868" v="288" actId="207"/>
          <ac:spMkLst>
            <pc:docMk/>
            <pc:sldMk cId="799868747" sldId="256"/>
            <ac:spMk id="11" creationId="{77842352-EFA1-BD63-C7F4-683BAFC2ECBF}"/>
          </ac:spMkLst>
        </pc:spChg>
        <pc:spChg chg="add mod">
          <ac:chgData name="ef.duquevazquez" userId="e98ca7be-4693-4b4e-aac2-1fa4b3a593fd" providerId="ADAL" clId="{A7A556BA-E4AF-4639-8DB1-E3200DAF01B3}" dt="2023-10-25T21:35:00.691" v="301" actId="20577"/>
          <ac:spMkLst>
            <pc:docMk/>
            <pc:sldMk cId="799868747" sldId="256"/>
            <ac:spMk id="12" creationId="{E82F41D9-4DF9-14B0-45BF-DAF3BF24BF4C}"/>
          </ac:spMkLst>
        </pc:spChg>
        <pc:grpChg chg="add del mod">
          <ac:chgData name="ef.duquevazquez" userId="e98ca7be-4693-4b4e-aac2-1fa4b3a593fd" providerId="ADAL" clId="{A7A556BA-E4AF-4639-8DB1-E3200DAF01B3}" dt="2023-10-25T21:34:02.488" v="286" actId="165"/>
          <ac:grpSpMkLst>
            <pc:docMk/>
            <pc:sldMk cId="799868747" sldId="256"/>
            <ac:grpSpMk id="9" creationId="{A8F34077-5855-D1E8-9FA4-867D9D01DD4A}"/>
          </ac:grpSpMkLst>
        </pc:grpChg>
        <pc:picChg chg="add mod">
          <ac:chgData name="ef.duquevazquez" userId="e98ca7be-4693-4b4e-aac2-1fa4b3a593fd" providerId="ADAL" clId="{A7A556BA-E4AF-4639-8DB1-E3200DAF01B3}" dt="2023-10-25T21:31:22.074" v="6" actId="1076"/>
          <ac:picMkLst>
            <pc:docMk/>
            <pc:sldMk cId="799868747" sldId="256"/>
            <ac:picMk id="5" creationId="{73BA5600-002F-E8F6-9239-4F96DFC85E00}"/>
          </ac:picMkLst>
        </pc:picChg>
        <pc:picChg chg="add mod">
          <ac:chgData name="ef.duquevazquez" userId="e98ca7be-4693-4b4e-aac2-1fa4b3a593fd" providerId="ADAL" clId="{A7A556BA-E4AF-4639-8DB1-E3200DAF01B3}" dt="2023-10-25T21:31:32.997" v="10" actId="1076"/>
          <ac:picMkLst>
            <pc:docMk/>
            <pc:sldMk cId="799868747" sldId="256"/>
            <ac:picMk id="7" creationId="{AD8C0DEF-A3E0-EA23-EED3-15C8C37FB8CB}"/>
          </ac:picMkLst>
        </pc:picChg>
        <pc:cxnChg chg="mod topLvl">
          <ac:chgData name="ef.duquevazquez" userId="e98ca7be-4693-4b4e-aac2-1fa4b3a593fd" providerId="ADAL" clId="{A7A556BA-E4AF-4639-8DB1-E3200DAF01B3}" dt="2023-10-25T21:34:18.635" v="287" actId="208"/>
          <ac:cxnSpMkLst>
            <pc:docMk/>
            <pc:sldMk cId="799868747" sldId="256"/>
            <ac:cxnSpMk id="10" creationId="{8A997E46-3F90-6E4B-B7E7-5E5CD647D6A1}"/>
          </ac:cxnSpMkLst>
        </pc:cxnChg>
      </pc:sldChg>
      <pc:sldChg chg="addSp modSp new mod">
        <pc:chgData name="ef.duquevazquez" userId="e98ca7be-4693-4b4e-aac2-1fa4b3a593fd" providerId="ADAL" clId="{A7A556BA-E4AF-4639-8DB1-E3200DAF01B3}" dt="2023-10-25T21:39:23.572" v="382" actId="5793"/>
        <pc:sldMkLst>
          <pc:docMk/>
          <pc:sldMk cId="797156782" sldId="257"/>
        </pc:sldMkLst>
        <pc:spChg chg="mod">
          <ac:chgData name="ef.duquevazquez" userId="e98ca7be-4693-4b4e-aac2-1fa4b3a593fd" providerId="ADAL" clId="{A7A556BA-E4AF-4639-8DB1-E3200DAF01B3}" dt="2023-10-25T21:39:23.572" v="382" actId="5793"/>
          <ac:spMkLst>
            <pc:docMk/>
            <pc:sldMk cId="797156782" sldId="257"/>
            <ac:spMk id="3" creationId="{BF018E4B-5ED6-88C2-3921-BB66ECAFC09B}"/>
          </ac:spMkLst>
        </pc:spChg>
        <pc:grpChg chg="add mod">
          <ac:chgData name="ef.duquevazquez" userId="e98ca7be-4693-4b4e-aac2-1fa4b3a593fd" providerId="ADAL" clId="{A7A556BA-E4AF-4639-8DB1-E3200DAF01B3}" dt="2023-10-25T21:37:27.735" v="330" actId="207"/>
          <ac:grpSpMkLst>
            <pc:docMk/>
            <pc:sldMk cId="797156782" sldId="257"/>
            <ac:grpSpMk id="2" creationId="{313489A5-2D43-D9F1-0AFD-4B44441C8F3D}"/>
          </ac:grpSpMkLst>
        </pc:grpChg>
        <pc:picChg chg="add mod">
          <ac:chgData name="ef.duquevazquez" userId="e98ca7be-4693-4b4e-aac2-1fa4b3a593fd" providerId="ADAL" clId="{A7A556BA-E4AF-4639-8DB1-E3200DAF01B3}" dt="2023-10-25T21:39:19.926" v="376" actId="1076"/>
          <ac:picMkLst>
            <pc:docMk/>
            <pc:sldMk cId="797156782" sldId="257"/>
            <ac:picMk id="6" creationId="{2EAB994A-3C63-15B6-F5CC-B4D340AE20C2}"/>
          </ac:picMkLst>
        </pc:picChg>
        <pc:cxnChg chg="mod">
          <ac:chgData name="ef.duquevazquez" userId="e98ca7be-4693-4b4e-aac2-1fa4b3a593fd" providerId="ADAL" clId="{A7A556BA-E4AF-4639-8DB1-E3200DAF01B3}" dt="2023-10-25T21:37:27.735" v="330" actId="207"/>
          <ac:cxnSpMkLst>
            <pc:docMk/>
            <pc:sldMk cId="797156782" sldId="257"/>
            <ac:cxnSpMk id="4" creationId="{8C99BC3A-D06B-4BD0-663B-34DBDEF9070A}"/>
          </ac:cxnSpMkLst>
        </pc:cxnChg>
      </pc:sldChg>
      <pc:sldChg chg="addSp delSp modSp add mod">
        <pc:chgData name="ef.duquevazquez" userId="e98ca7be-4693-4b4e-aac2-1fa4b3a593fd" providerId="ADAL" clId="{A7A556BA-E4AF-4639-8DB1-E3200DAF01B3}" dt="2023-10-25T21:40:40.132" v="410" actId="1076"/>
        <pc:sldMkLst>
          <pc:docMk/>
          <pc:sldMk cId="4249545952" sldId="258"/>
        </pc:sldMkLst>
        <pc:spChg chg="mod">
          <ac:chgData name="ef.duquevazquez" userId="e98ca7be-4693-4b4e-aac2-1fa4b3a593fd" providerId="ADAL" clId="{A7A556BA-E4AF-4639-8DB1-E3200DAF01B3}" dt="2023-10-25T21:39:32.831" v="388" actId="20577"/>
          <ac:spMkLst>
            <pc:docMk/>
            <pc:sldMk cId="4249545952" sldId="258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1.078" v="400" actId="478"/>
          <ac:picMkLst>
            <pc:docMk/>
            <pc:sldMk cId="4249545952" sldId="258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0:40.132" v="410" actId="1076"/>
          <ac:picMkLst>
            <pc:docMk/>
            <pc:sldMk cId="4249545952" sldId="258"/>
            <ac:picMk id="7" creationId="{74C5F85D-02DA-2984-64E5-DB937994092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0:55.613" v="413" actId="1076"/>
        <pc:sldMkLst>
          <pc:docMk/>
          <pc:sldMk cId="2958988214" sldId="259"/>
        </pc:sldMkLst>
        <pc:spChg chg="mod">
          <ac:chgData name="ef.duquevazquez" userId="e98ca7be-4693-4b4e-aac2-1fa4b3a593fd" providerId="ADAL" clId="{A7A556BA-E4AF-4639-8DB1-E3200DAF01B3}" dt="2023-10-25T21:39:38.477" v="393" actId="20577"/>
          <ac:spMkLst>
            <pc:docMk/>
            <pc:sldMk cId="2958988214" sldId="259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2.765" v="401" actId="478"/>
          <ac:picMkLst>
            <pc:docMk/>
            <pc:sldMk cId="2958988214" sldId="259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0:55.613" v="413" actId="1076"/>
          <ac:picMkLst>
            <pc:docMk/>
            <pc:sldMk cId="2958988214" sldId="259"/>
            <ac:picMk id="7" creationId="{63BB288A-0AFA-065B-8FBD-0531EB2918B4}"/>
          </ac:picMkLst>
        </pc:picChg>
      </pc:sldChg>
      <pc:sldChg chg="addSp delSp modSp add del mod">
        <pc:chgData name="ef.duquevazquez" userId="e98ca7be-4693-4b4e-aac2-1fa4b3a593fd" providerId="ADAL" clId="{A7A556BA-E4AF-4639-8DB1-E3200DAF01B3}" dt="2023-10-25T21:41:10.177" v="416" actId="1076"/>
        <pc:sldMkLst>
          <pc:docMk/>
          <pc:sldMk cId="1203185186" sldId="260"/>
        </pc:sldMkLst>
        <pc:spChg chg="mod">
          <ac:chgData name="ef.duquevazquez" userId="e98ca7be-4693-4b4e-aac2-1fa4b3a593fd" providerId="ADAL" clId="{A7A556BA-E4AF-4639-8DB1-E3200DAF01B3}" dt="2023-10-25T21:39:43" v="395" actId="20577"/>
          <ac:spMkLst>
            <pc:docMk/>
            <pc:sldMk cId="1203185186" sldId="260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6.973" v="404" actId="478"/>
          <ac:picMkLst>
            <pc:docMk/>
            <pc:sldMk cId="1203185186" sldId="260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1:10.177" v="416" actId="1076"/>
          <ac:picMkLst>
            <pc:docMk/>
            <pc:sldMk cId="1203185186" sldId="260"/>
            <ac:picMk id="7" creationId="{51199F53-030C-71DD-B583-5A046B4570FD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1:24.852" v="419" actId="1076"/>
        <pc:sldMkLst>
          <pc:docMk/>
          <pc:sldMk cId="267391413" sldId="261"/>
        </pc:sldMkLst>
        <pc:spChg chg="mod">
          <ac:chgData name="ef.duquevazquez" userId="e98ca7be-4693-4b4e-aac2-1fa4b3a593fd" providerId="ADAL" clId="{A7A556BA-E4AF-4639-8DB1-E3200DAF01B3}" dt="2023-10-25T21:39:47.727" v="399" actId="20577"/>
          <ac:spMkLst>
            <pc:docMk/>
            <pc:sldMk cId="267391413" sldId="261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39:59.157" v="405" actId="478"/>
          <ac:picMkLst>
            <pc:docMk/>
            <pc:sldMk cId="267391413" sldId="261"/>
            <ac:picMk id="6" creationId="{2EAB994A-3C63-15B6-F5CC-B4D340AE20C2}"/>
          </ac:picMkLst>
        </pc:picChg>
        <pc:picChg chg="add del mod">
          <ac:chgData name="ef.duquevazquez" userId="e98ca7be-4693-4b4e-aac2-1fa4b3a593fd" providerId="ADAL" clId="{A7A556BA-E4AF-4639-8DB1-E3200DAF01B3}" dt="2023-10-25T21:40:24.089" v="407"/>
          <ac:picMkLst>
            <pc:docMk/>
            <pc:sldMk cId="267391413" sldId="261"/>
            <ac:picMk id="7" creationId="{6D3E9D1C-EDF1-1F36-1F4B-F81B68E65A99}"/>
          </ac:picMkLst>
        </pc:picChg>
        <pc:picChg chg="add mod">
          <ac:chgData name="ef.duquevazquez" userId="e98ca7be-4693-4b4e-aac2-1fa4b3a593fd" providerId="ADAL" clId="{A7A556BA-E4AF-4639-8DB1-E3200DAF01B3}" dt="2023-10-25T21:41:24.852" v="419" actId="1076"/>
          <ac:picMkLst>
            <pc:docMk/>
            <pc:sldMk cId="267391413" sldId="261"/>
            <ac:picMk id="9" creationId="{35A541CD-9833-7340-F55A-A7EE06103123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2:46.547" v="438" actId="1076"/>
        <pc:sldMkLst>
          <pc:docMk/>
          <pc:sldMk cId="403546804" sldId="262"/>
        </pc:sldMkLst>
        <pc:spChg chg="mod">
          <ac:chgData name="ef.duquevazquez" userId="e98ca7be-4693-4b4e-aac2-1fa4b3a593fd" providerId="ADAL" clId="{A7A556BA-E4AF-4639-8DB1-E3200DAF01B3}" dt="2023-10-25T21:41:49.791" v="422" actId="20577"/>
          <ac:spMkLst>
            <pc:docMk/>
            <pc:sldMk cId="403546804" sldId="262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5T21:42:11.480" v="431" actId="478"/>
          <ac:picMkLst>
            <pc:docMk/>
            <pc:sldMk cId="403546804" sldId="262"/>
            <ac:picMk id="6" creationId="{2EAB994A-3C63-15B6-F5CC-B4D340AE20C2}"/>
          </ac:picMkLst>
        </pc:picChg>
        <pc:picChg chg="add mod">
          <ac:chgData name="ef.duquevazquez" userId="e98ca7be-4693-4b4e-aac2-1fa4b3a593fd" providerId="ADAL" clId="{A7A556BA-E4AF-4639-8DB1-E3200DAF01B3}" dt="2023-10-25T21:42:46.547" v="438" actId="1076"/>
          <ac:picMkLst>
            <pc:docMk/>
            <pc:sldMk cId="403546804" sldId="262"/>
            <ac:picMk id="7" creationId="{1F55D582-CC2B-CE21-E96F-A6CAC4EB4C0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1:43:06.103" v="442" actId="1076"/>
        <pc:sldMkLst>
          <pc:docMk/>
          <pc:sldMk cId="1931900119" sldId="263"/>
        </pc:sldMkLst>
        <pc:spChg chg="mod">
          <ac:chgData name="ef.duquevazquez" userId="e98ca7be-4693-4b4e-aac2-1fa4b3a593fd" providerId="ADAL" clId="{A7A556BA-E4AF-4639-8DB1-E3200DAF01B3}" dt="2023-10-25T21:41:53.142" v="424" actId="20577"/>
          <ac:spMkLst>
            <pc:docMk/>
            <pc:sldMk cId="1931900119" sldId="263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1:43:06.103" v="442" actId="1076"/>
          <ac:picMkLst>
            <pc:docMk/>
            <pc:sldMk cId="1931900119" sldId="263"/>
            <ac:picMk id="6" creationId="{FD362611-F5B5-8894-CF05-E74F98CB6CD5}"/>
          </ac:picMkLst>
        </pc:picChg>
        <pc:picChg chg="del">
          <ac:chgData name="ef.duquevazquez" userId="e98ca7be-4693-4b4e-aac2-1fa4b3a593fd" providerId="ADAL" clId="{A7A556BA-E4AF-4639-8DB1-E3200DAF01B3}" dt="2023-10-25T21:42:13.213" v="432" actId="478"/>
          <ac:picMkLst>
            <pc:docMk/>
            <pc:sldMk cId="1931900119" sldId="263"/>
            <ac:picMk id="7" creationId="{74C5F85D-02DA-2984-64E5-DB937994092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3:11:32.278" v="509" actId="1076"/>
        <pc:sldMkLst>
          <pc:docMk/>
          <pc:sldMk cId="800910998" sldId="264"/>
        </pc:sldMkLst>
        <pc:spChg chg="mod">
          <ac:chgData name="ef.duquevazquez" userId="e98ca7be-4693-4b4e-aac2-1fa4b3a593fd" providerId="ADAL" clId="{A7A556BA-E4AF-4639-8DB1-E3200DAF01B3}" dt="2023-10-25T21:41:56.741" v="426" actId="20577"/>
          <ac:spMkLst>
            <pc:docMk/>
            <pc:sldMk cId="800910998" sldId="264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3:11:32.278" v="509" actId="1076"/>
          <ac:picMkLst>
            <pc:docMk/>
            <pc:sldMk cId="800910998" sldId="264"/>
            <ac:picMk id="6" creationId="{8AC3819E-1AA9-CFD4-C057-F8DAC0F97A54}"/>
          </ac:picMkLst>
        </pc:picChg>
        <pc:picChg chg="del">
          <ac:chgData name="ef.duquevazquez" userId="e98ca7be-4693-4b4e-aac2-1fa4b3a593fd" providerId="ADAL" clId="{A7A556BA-E4AF-4639-8DB1-E3200DAF01B3}" dt="2023-10-25T21:42:15.057" v="433" actId="478"/>
          <ac:picMkLst>
            <pc:docMk/>
            <pc:sldMk cId="800910998" sldId="264"/>
            <ac:picMk id="7" creationId="{63BB288A-0AFA-065B-8FBD-0531EB2918B4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5T23:12:09.037" v="512" actId="1076"/>
        <pc:sldMkLst>
          <pc:docMk/>
          <pc:sldMk cId="1427627579" sldId="265"/>
        </pc:sldMkLst>
        <pc:spChg chg="mod">
          <ac:chgData name="ef.duquevazquez" userId="e98ca7be-4693-4b4e-aac2-1fa4b3a593fd" providerId="ADAL" clId="{A7A556BA-E4AF-4639-8DB1-E3200DAF01B3}" dt="2023-10-25T21:42:00.297" v="428" actId="20577"/>
          <ac:spMkLst>
            <pc:docMk/>
            <pc:sldMk cId="1427627579" sldId="265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5T23:12:09.037" v="512" actId="1076"/>
          <ac:picMkLst>
            <pc:docMk/>
            <pc:sldMk cId="1427627579" sldId="265"/>
            <ac:picMk id="6" creationId="{60D1EE9E-114B-2FAB-E560-BD0F0A5FDF06}"/>
          </ac:picMkLst>
        </pc:picChg>
        <pc:picChg chg="del">
          <ac:chgData name="ef.duquevazquez" userId="e98ca7be-4693-4b4e-aac2-1fa4b3a593fd" providerId="ADAL" clId="{A7A556BA-E4AF-4639-8DB1-E3200DAF01B3}" dt="2023-10-25T21:42:17.263" v="434" actId="478"/>
          <ac:picMkLst>
            <pc:docMk/>
            <pc:sldMk cId="1427627579" sldId="265"/>
            <ac:picMk id="7" creationId="{51199F53-030C-71DD-B583-5A046B4570FD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00:11:15.272" v="528" actId="1076"/>
        <pc:sldMkLst>
          <pc:docMk/>
          <pc:sldMk cId="3484215528" sldId="266"/>
        </pc:sldMkLst>
        <pc:spChg chg="mod">
          <ac:chgData name="ef.duquevazquez" userId="e98ca7be-4693-4b4e-aac2-1fa4b3a593fd" providerId="ADAL" clId="{A7A556BA-E4AF-4639-8DB1-E3200DAF01B3}" dt="2023-10-25T21:42:03.537" v="430" actId="20577"/>
          <ac:spMkLst>
            <pc:docMk/>
            <pc:sldMk cId="3484215528" sldId="266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00:11:15.272" v="528" actId="1076"/>
          <ac:picMkLst>
            <pc:docMk/>
            <pc:sldMk cId="3484215528" sldId="266"/>
            <ac:picMk id="6" creationId="{D00CC017-EB84-4FFE-4707-86E8E4EF9395}"/>
          </ac:picMkLst>
        </pc:picChg>
        <pc:picChg chg="del">
          <ac:chgData name="ef.duquevazquez" userId="e98ca7be-4693-4b4e-aac2-1fa4b3a593fd" providerId="ADAL" clId="{A7A556BA-E4AF-4639-8DB1-E3200DAF01B3}" dt="2023-10-25T21:42:18.657" v="435" actId="478"/>
          <ac:picMkLst>
            <pc:docMk/>
            <pc:sldMk cId="3484215528" sldId="266"/>
            <ac:picMk id="9" creationId="{35A541CD-9833-7340-F55A-A7EE06103123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3:53.805" v="665" actId="1037"/>
        <pc:sldMkLst>
          <pc:docMk/>
          <pc:sldMk cId="2257884419" sldId="267"/>
        </pc:sldMkLst>
        <pc:spChg chg="mod">
          <ac:chgData name="ef.duquevazquez" userId="e98ca7be-4693-4b4e-aac2-1fa4b3a593fd" providerId="ADAL" clId="{A7A556BA-E4AF-4639-8DB1-E3200DAF01B3}" dt="2023-10-25T21:48:58.261" v="504" actId="20577"/>
          <ac:spMkLst>
            <pc:docMk/>
            <pc:sldMk cId="2257884419" sldId="267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3:53.805" v="665" actId="1037"/>
          <ac:spMkLst>
            <pc:docMk/>
            <pc:sldMk cId="2257884419" sldId="267"/>
            <ac:spMk id="5" creationId="{9D1511FD-FE3B-F917-4491-F742DB5A5949}"/>
          </ac:spMkLst>
        </pc:spChg>
        <pc:spChg chg="add del mod">
          <ac:chgData name="ef.duquevazquez" userId="e98ca7be-4693-4b4e-aac2-1fa4b3a593fd" providerId="ADAL" clId="{A7A556BA-E4AF-4639-8DB1-E3200DAF01B3}" dt="2023-10-26T14:43:43.883" v="652" actId="478"/>
          <ac:spMkLst>
            <pc:docMk/>
            <pc:sldMk cId="2257884419" sldId="267"/>
            <ac:spMk id="13" creationId="{C315A17D-2A71-4E1B-7D9D-052FF7D2383E}"/>
          </ac:spMkLst>
        </pc:spChg>
        <pc:graphicFrameChg chg="add del mod modGraphic">
          <ac:chgData name="ef.duquevazquez" userId="e98ca7be-4693-4b4e-aac2-1fa4b3a593fd" providerId="ADAL" clId="{A7A556BA-E4AF-4639-8DB1-E3200DAF01B3}" dt="2023-10-25T21:48:19.011" v="492" actId="478"/>
          <ac:graphicFrameMkLst>
            <pc:docMk/>
            <pc:sldMk cId="2257884419" sldId="267"/>
            <ac:graphicFrameMk id="5" creationId="{DF73E8BD-6A7C-8C2E-3FD9-06E0F362FCAF}"/>
          </ac:graphicFrameMkLst>
        </pc:graphicFrameChg>
        <pc:picChg chg="add mod">
          <ac:chgData name="ef.duquevazquez" userId="e98ca7be-4693-4b4e-aac2-1fa4b3a593fd" providerId="ADAL" clId="{A7A556BA-E4AF-4639-8DB1-E3200DAF01B3}" dt="2023-10-25T21:48:46.234" v="496" actId="1076"/>
          <ac:picMkLst>
            <pc:docMk/>
            <pc:sldMk cId="2257884419" sldId="267"/>
            <ac:picMk id="7" creationId="{07FFD3C8-876D-6F19-ED86-5C347A5C5E1A}"/>
          </ac:picMkLst>
        </pc:picChg>
        <pc:picChg chg="del">
          <ac:chgData name="ef.duquevazquez" userId="e98ca7be-4693-4b4e-aac2-1fa4b3a593fd" providerId="ADAL" clId="{A7A556BA-E4AF-4639-8DB1-E3200DAF01B3}" dt="2023-10-25T21:47:33.885" v="485" actId="478"/>
          <ac:picMkLst>
            <pc:docMk/>
            <pc:sldMk cId="2257884419" sldId="267"/>
            <ac:picMk id="9" creationId="{35A541CD-9833-7340-F55A-A7EE06103123}"/>
          </ac:picMkLst>
        </pc:picChg>
        <pc:picChg chg="add mod">
          <ac:chgData name="ef.duquevazquez" userId="e98ca7be-4693-4b4e-aac2-1fa4b3a593fd" providerId="ADAL" clId="{A7A556BA-E4AF-4639-8DB1-E3200DAF01B3}" dt="2023-10-25T21:50:06.278" v="506" actId="1076"/>
          <ac:picMkLst>
            <pc:docMk/>
            <pc:sldMk cId="2257884419" sldId="267"/>
            <ac:picMk id="10" creationId="{FCF027EA-A900-741F-B9AB-AE12A6BF81F1}"/>
          </ac:picMkLst>
        </pc:picChg>
        <pc:picChg chg="add del mod">
          <ac:chgData name="ef.duquevazquez" userId="e98ca7be-4693-4b4e-aac2-1fa4b3a593fd" providerId="ADAL" clId="{A7A556BA-E4AF-4639-8DB1-E3200DAF01B3}" dt="2023-10-26T14:43:42.175" v="651" actId="478"/>
          <ac:picMkLst>
            <pc:docMk/>
            <pc:sldMk cId="2257884419" sldId="267"/>
            <ac:picMk id="12" creationId="{D55CA0B2-19EF-1ED3-4B6D-ABE3D6350934}"/>
          </ac:picMkLst>
        </pc:picChg>
      </pc:sldChg>
      <pc:sldChg chg="new del">
        <pc:chgData name="ef.duquevazquez" userId="e98ca7be-4693-4b4e-aac2-1fa4b3a593fd" providerId="ADAL" clId="{A7A556BA-E4AF-4639-8DB1-E3200DAF01B3}" dt="2023-10-26T00:11:44.177" v="531" actId="47"/>
        <pc:sldMkLst>
          <pc:docMk/>
          <pc:sldMk cId="3186155418" sldId="268"/>
        </pc:sldMkLst>
      </pc:sldChg>
      <pc:sldChg chg="addSp delSp modSp add mod">
        <pc:chgData name="ef.duquevazquez" userId="e98ca7be-4693-4b4e-aac2-1fa4b3a593fd" providerId="ADAL" clId="{A7A556BA-E4AF-4639-8DB1-E3200DAF01B3}" dt="2023-10-26T14:46:41.407" v="697" actId="1076"/>
        <pc:sldMkLst>
          <pc:docMk/>
          <pc:sldMk cId="553723339" sldId="269"/>
        </pc:sldMkLst>
        <pc:spChg chg="mod">
          <ac:chgData name="ef.duquevazquez" userId="e98ca7be-4693-4b4e-aac2-1fa4b3a593fd" providerId="ADAL" clId="{A7A556BA-E4AF-4639-8DB1-E3200DAF01B3}" dt="2023-10-26T00:13:17.833" v="580" actId="20577"/>
          <ac:spMkLst>
            <pc:docMk/>
            <pc:sldMk cId="553723339" sldId="269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5" creationId="{0E2DB016-F5A1-5457-8842-BC059079BB57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7" creationId="{74B3C82E-DAE5-D199-1EB4-FD5F6FE10EC4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8" creationId="{96F575F7-9290-ADCC-632B-316C92480D4B}"/>
          </ac:spMkLst>
        </pc:spChg>
        <pc:spChg chg="add mod">
          <ac:chgData name="ef.duquevazquez" userId="e98ca7be-4693-4b4e-aac2-1fa4b3a593fd" providerId="ADAL" clId="{A7A556BA-E4AF-4639-8DB1-E3200DAF01B3}" dt="2023-10-26T14:46:28.795" v="696"/>
          <ac:spMkLst>
            <pc:docMk/>
            <pc:sldMk cId="553723339" sldId="269"/>
            <ac:spMk id="10" creationId="{0ADC7BDE-F09F-DF5D-313C-DFCBEBCE5BEF}"/>
          </ac:spMkLst>
        </pc:spChg>
        <pc:spChg chg="add mod">
          <ac:chgData name="ef.duquevazquez" userId="e98ca7be-4693-4b4e-aac2-1fa4b3a593fd" providerId="ADAL" clId="{A7A556BA-E4AF-4639-8DB1-E3200DAF01B3}" dt="2023-10-26T14:46:41.407" v="697" actId="1076"/>
          <ac:spMkLst>
            <pc:docMk/>
            <pc:sldMk cId="553723339" sldId="269"/>
            <ac:spMk id="11" creationId="{B592E4DD-E870-C0B2-C807-98579F0607FB}"/>
          </ac:spMkLst>
        </pc:spChg>
        <pc:spChg chg="del">
          <ac:chgData name="ef.duquevazquez" userId="e98ca7be-4693-4b4e-aac2-1fa4b3a593fd" providerId="ADAL" clId="{A7A556BA-E4AF-4639-8DB1-E3200DAF01B3}" dt="2023-10-26T00:12:01.489" v="559" actId="478"/>
          <ac:spMkLst>
            <pc:docMk/>
            <pc:sldMk cId="553723339" sldId="269"/>
            <ac:spMk id="13" creationId="{C315A17D-2A71-4E1B-7D9D-052FF7D2383E}"/>
          </ac:spMkLst>
        </pc:spChg>
        <pc:picChg chg="add mod">
          <ac:chgData name="ef.duquevazquez" userId="e98ca7be-4693-4b4e-aac2-1fa4b3a593fd" providerId="ADAL" clId="{A7A556BA-E4AF-4639-8DB1-E3200DAF01B3}" dt="2023-10-26T00:12:24.672" v="567" actId="1076"/>
          <ac:picMkLst>
            <pc:docMk/>
            <pc:sldMk cId="553723339" sldId="269"/>
            <ac:picMk id="6" creationId="{BE6350BC-31CF-CB4C-45AB-9B9186035785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7" creationId="{07FFD3C8-876D-6F19-ED86-5C347A5C5E1A}"/>
          </ac:picMkLst>
        </pc:picChg>
        <pc:picChg chg="add mod">
          <ac:chgData name="ef.duquevazquez" userId="e98ca7be-4693-4b4e-aac2-1fa4b3a593fd" providerId="ADAL" clId="{A7A556BA-E4AF-4639-8DB1-E3200DAF01B3}" dt="2023-10-26T00:12:37.053" v="570" actId="1076"/>
          <ac:picMkLst>
            <pc:docMk/>
            <pc:sldMk cId="553723339" sldId="269"/>
            <ac:picMk id="9" creationId="{776DACCF-8D0F-6B6B-6096-073B39155813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10" creationId="{FCF027EA-A900-741F-B9AB-AE12A6BF81F1}"/>
          </ac:picMkLst>
        </pc:picChg>
        <pc:picChg chg="del">
          <ac:chgData name="ef.duquevazquez" userId="e98ca7be-4693-4b4e-aac2-1fa4b3a593fd" providerId="ADAL" clId="{A7A556BA-E4AF-4639-8DB1-E3200DAF01B3}" dt="2023-10-26T00:11:55.077" v="558" actId="478"/>
          <ac:picMkLst>
            <pc:docMk/>
            <pc:sldMk cId="553723339" sldId="269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A7A556BA-E4AF-4639-8DB1-E3200DAF01B3}" dt="2023-10-26T00:12:47.300" v="573" actId="1076"/>
          <ac:picMkLst>
            <pc:docMk/>
            <pc:sldMk cId="553723339" sldId="269"/>
            <ac:picMk id="14" creationId="{4836886E-6845-5DCD-3A25-D5C3E3FCA029}"/>
          </ac:picMkLst>
        </pc:picChg>
        <pc:picChg chg="add mod">
          <ac:chgData name="ef.duquevazquez" userId="e98ca7be-4693-4b4e-aac2-1fa4b3a593fd" providerId="ADAL" clId="{A7A556BA-E4AF-4639-8DB1-E3200DAF01B3}" dt="2023-10-26T00:12:58.172" v="576" actId="1076"/>
          <ac:picMkLst>
            <pc:docMk/>
            <pc:sldMk cId="553723339" sldId="269"/>
            <ac:picMk id="16" creationId="{2389B588-2A5E-3E69-522E-D63701BD8CD9}"/>
          </ac:picMkLst>
        </pc:picChg>
        <pc:picChg chg="add mod">
          <ac:chgData name="ef.duquevazquez" userId="e98ca7be-4693-4b4e-aac2-1fa4b3a593fd" providerId="ADAL" clId="{A7A556BA-E4AF-4639-8DB1-E3200DAF01B3}" dt="2023-10-26T00:13:10.988" v="579" actId="1076"/>
          <ac:picMkLst>
            <pc:docMk/>
            <pc:sldMk cId="553723339" sldId="269"/>
            <ac:picMk id="18" creationId="{2EFAB12B-833D-AFE1-578D-4C717416021F}"/>
          </ac:picMkLst>
        </pc:picChg>
      </pc:sldChg>
      <pc:sldChg chg="addSp delSp modSp add mod ord">
        <pc:chgData name="ef.duquevazquez" userId="e98ca7be-4693-4b4e-aac2-1fa4b3a593fd" providerId="ADAL" clId="{A7A556BA-E4AF-4639-8DB1-E3200DAF01B3}" dt="2023-10-26T14:46:13.804" v="695" actId="20577"/>
        <pc:sldMkLst>
          <pc:docMk/>
          <pc:sldMk cId="3864492060" sldId="270"/>
        </pc:sldMkLst>
        <pc:spChg chg="mod">
          <ac:chgData name="ef.duquevazquez" userId="e98ca7be-4693-4b4e-aac2-1fa4b3a593fd" providerId="ADAL" clId="{A7A556BA-E4AF-4639-8DB1-E3200DAF01B3}" dt="2023-10-26T00:13:27.687" v="585" actId="20577"/>
          <ac:spMkLst>
            <pc:docMk/>
            <pc:sldMk cId="3864492060" sldId="270"/>
            <ac:spMk id="3" creationId="{BF018E4B-5ED6-88C2-3921-BB66ECAFC09B}"/>
          </ac:spMkLst>
        </pc:spChg>
        <pc:spChg chg="add mod">
          <ac:chgData name="ef.duquevazquez" userId="e98ca7be-4693-4b4e-aac2-1fa4b3a593fd" providerId="ADAL" clId="{A7A556BA-E4AF-4639-8DB1-E3200DAF01B3}" dt="2023-10-26T14:45:40.454" v="675" actId="1076"/>
          <ac:spMkLst>
            <pc:docMk/>
            <pc:sldMk cId="3864492060" sldId="270"/>
            <ac:spMk id="5" creationId="{EC71919F-3B6A-74C7-4116-BD94C1154975}"/>
          </ac:spMkLst>
        </pc:spChg>
        <pc:spChg chg="add mod">
          <ac:chgData name="ef.duquevazquez" userId="e98ca7be-4693-4b4e-aac2-1fa4b3a593fd" providerId="ADAL" clId="{A7A556BA-E4AF-4639-8DB1-E3200DAF01B3}" dt="2023-10-26T14:45:56.724" v="685" actId="20577"/>
          <ac:spMkLst>
            <pc:docMk/>
            <pc:sldMk cId="3864492060" sldId="270"/>
            <ac:spMk id="6" creationId="{007B4B4E-C7D7-6C7D-D6CB-881A9AE42D08}"/>
          </ac:spMkLst>
        </pc:spChg>
        <pc:spChg chg="add mod">
          <ac:chgData name="ef.duquevazquez" userId="e98ca7be-4693-4b4e-aac2-1fa4b3a593fd" providerId="ADAL" clId="{A7A556BA-E4AF-4639-8DB1-E3200DAF01B3}" dt="2023-10-26T14:45:58.909" v="687" actId="20577"/>
          <ac:spMkLst>
            <pc:docMk/>
            <pc:sldMk cId="3864492060" sldId="270"/>
            <ac:spMk id="8" creationId="{565D17BB-A1DF-8C62-4BF3-9BC3BCB21728}"/>
          </ac:spMkLst>
        </pc:spChg>
        <pc:spChg chg="add mod">
          <ac:chgData name="ef.duquevazquez" userId="e98ca7be-4693-4b4e-aac2-1fa4b3a593fd" providerId="ADAL" clId="{A7A556BA-E4AF-4639-8DB1-E3200DAF01B3}" dt="2023-10-26T14:46:06.559" v="691" actId="20577"/>
          <ac:spMkLst>
            <pc:docMk/>
            <pc:sldMk cId="3864492060" sldId="270"/>
            <ac:spMk id="9" creationId="{C8461A56-12A4-8111-080E-D9680D934A82}"/>
          </ac:spMkLst>
        </pc:spChg>
        <pc:spChg chg="add mod">
          <ac:chgData name="ef.duquevazquez" userId="e98ca7be-4693-4b4e-aac2-1fa4b3a593fd" providerId="ADAL" clId="{A7A556BA-E4AF-4639-8DB1-E3200DAF01B3}" dt="2023-10-26T14:46:13.804" v="695" actId="20577"/>
          <ac:spMkLst>
            <pc:docMk/>
            <pc:sldMk cId="3864492060" sldId="270"/>
            <ac:spMk id="11" creationId="{DE08D1C6-F5EE-0F9A-9AEE-3FDF4112A869}"/>
          </ac:spMkLst>
        </pc:sp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6" creationId="{BE6350BC-31CF-CB4C-45AB-9B9186035785}"/>
          </ac:picMkLst>
        </pc:picChg>
        <pc:picChg chg="add mod">
          <ac:chgData name="ef.duquevazquez" userId="e98ca7be-4693-4b4e-aac2-1fa4b3a593fd" providerId="ADAL" clId="{A7A556BA-E4AF-4639-8DB1-E3200DAF01B3}" dt="2023-10-26T00:13:51.409" v="590" actId="1076"/>
          <ac:picMkLst>
            <pc:docMk/>
            <pc:sldMk cId="3864492060" sldId="270"/>
            <ac:picMk id="7" creationId="{E6821315-D943-A751-8A37-83002D31112B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9" creationId="{776DACCF-8D0F-6B6B-6096-073B39155813}"/>
          </ac:picMkLst>
        </pc:picChg>
        <pc:picChg chg="add mod">
          <ac:chgData name="ef.duquevazquez" userId="e98ca7be-4693-4b4e-aac2-1fa4b3a593fd" providerId="ADAL" clId="{A7A556BA-E4AF-4639-8DB1-E3200DAF01B3}" dt="2023-10-26T00:14:14.370" v="597" actId="1076"/>
          <ac:picMkLst>
            <pc:docMk/>
            <pc:sldMk cId="3864492060" sldId="270"/>
            <ac:picMk id="10" creationId="{137E2FF3-EF94-B219-C868-B4BD20436C98}"/>
          </ac:picMkLst>
        </pc:picChg>
        <pc:picChg chg="add mod">
          <ac:chgData name="ef.duquevazquez" userId="e98ca7be-4693-4b4e-aac2-1fa4b3a593fd" providerId="ADAL" clId="{A7A556BA-E4AF-4639-8DB1-E3200DAF01B3}" dt="2023-10-26T00:14:15.440" v="598" actId="1076"/>
          <ac:picMkLst>
            <pc:docMk/>
            <pc:sldMk cId="3864492060" sldId="270"/>
            <ac:picMk id="12" creationId="{C314A97A-F509-BA0E-BF9E-6C38BE04FCEC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4" creationId="{4836886E-6845-5DCD-3A25-D5C3E3FCA029}"/>
          </ac:picMkLst>
        </pc:picChg>
        <pc:picChg chg="add mod">
          <ac:chgData name="ef.duquevazquez" userId="e98ca7be-4693-4b4e-aac2-1fa4b3a593fd" providerId="ADAL" clId="{A7A556BA-E4AF-4639-8DB1-E3200DAF01B3}" dt="2023-10-26T00:14:28.762" v="601" actId="1076"/>
          <ac:picMkLst>
            <pc:docMk/>
            <pc:sldMk cId="3864492060" sldId="270"/>
            <ac:picMk id="15" creationId="{1629216F-B4E3-8817-9B24-B09E5D10D4BA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6" creationId="{2389B588-2A5E-3E69-522E-D63701BD8CD9}"/>
          </ac:picMkLst>
        </pc:picChg>
        <pc:picChg chg="del">
          <ac:chgData name="ef.duquevazquez" userId="e98ca7be-4693-4b4e-aac2-1fa4b3a593fd" providerId="ADAL" clId="{A7A556BA-E4AF-4639-8DB1-E3200DAF01B3}" dt="2023-10-26T00:13:37.116" v="586" actId="478"/>
          <ac:picMkLst>
            <pc:docMk/>
            <pc:sldMk cId="3864492060" sldId="270"/>
            <ac:picMk id="18" creationId="{2EFAB12B-833D-AFE1-578D-4C717416021F}"/>
          </ac:picMkLst>
        </pc:picChg>
        <pc:picChg chg="add mod">
          <ac:chgData name="ef.duquevazquez" userId="e98ca7be-4693-4b4e-aac2-1fa4b3a593fd" providerId="ADAL" clId="{A7A556BA-E4AF-4639-8DB1-E3200DAF01B3}" dt="2023-10-26T00:14:39.540" v="604" actId="107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add mod ord">
        <pc:chgData name="ef.duquevazquez" userId="e98ca7be-4693-4b4e-aac2-1fa4b3a593fd" providerId="ADAL" clId="{A7A556BA-E4AF-4639-8DB1-E3200DAF01B3}" dt="2023-10-26T14:43:35.220" v="649" actId="1582"/>
        <pc:sldMkLst>
          <pc:docMk/>
          <pc:sldMk cId="947047481" sldId="271"/>
        </pc:sldMkLst>
        <pc:spChg chg="mod">
          <ac:chgData name="ef.duquevazquez" userId="e98ca7be-4693-4b4e-aac2-1fa4b3a593fd" providerId="ADAL" clId="{A7A556BA-E4AF-4639-8DB1-E3200DAF01B3}" dt="2023-10-26T14:22:06.160" v="609" actId="20577"/>
          <ac:spMkLst>
            <pc:docMk/>
            <pc:sldMk cId="947047481" sldId="271"/>
            <ac:spMk id="3" creationId="{BF018E4B-5ED6-88C2-3921-BB66ECAFC09B}"/>
          </ac:spMkLst>
        </pc:spChg>
        <pc:spChg chg="del mod ord">
          <ac:chgData name="ef.duquevazquez" userId="e98ca7be-4693-4b4e-aac2-1fa4b3a593fd" providerId="ADAL" clId="{A7A556BA-E4AF-4639-8DB1-E3200DAF01B3}" dt="2023-10-26T14:43:02.731" v="645" actId="478"/>
          <ac:spMkLst>
            <pc:docMk/>
            <pc:sldMk cId="947047481" sldId="271"/>
            <ac:spMk id="13" creationId="{C315A17D-2A71-4E1B-7D9D-052FF7D2383E}"/>
          </ac:spMkLst>
        </pc:spChg>
        <pc:spChg chg="add mod">
          <ac:chgData name="ef.duquevazquez" userId="e98ca7be-4693-4b4e-aac2-1fa4b3a593fd" providerId="ADAL" clId="{A7A556BA-E4AF-4639-8DB1-E3200DAF01B3}" dt="2023-10-26T14:43:35.220" v="649" actId="1582"/>
          <ac:spMkLst>
            <pc:docMk/>
            <pc:sldMk cId="947047481" sldId="271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A7A556BA-E4AF-4639-8DB1-E3200DAF01B3}" dt="2023-10-26T14:23:55.384" v="615" actId="1076"/>
          <ac:picMkLst>
            <pc:docMk/>
            <pc:sldMk cId="947047481" sldId="271"/>
            <ac:picMk id="6" creationId="{84F2270B-02CC-FD92-4655-E988DDB88625}"/>
          </ac:picMkLst>
        </pc:picChg>
        <pc:picChg chg="del">
          <ac:chgData name="ef.duquevazquez" userId="e98ca7be-4693-4b4e-aac2-1fa4b3a593fd" providerId="ADAL" clId="{A7A556BA-E4AF-4639-8DB1-E3200DAF01B3}" dt="2023-10-26T14:23:45.882" v="610" actId="478"/>
          <ac:picMkLst>
            <pc:docMk/>
            <pc:sldMk cId="947047481" sldId="271"/>
            <ac:picMk id="7" creationId="{07FFD3C8-876D-6F19-ED86-5C347A5C5E1A}"/>
          </ac:picMkLst>
        </pc:picChg>
        <pc:picChg chg="add del">
          <ac:chgData name="ef.duquevazquez" userId="e98ca7be-4693-4b4e-aac2-1fa4b3a593fd" providerId="ADAL" clId="{A7A556BA-E4AF-4639-8DB1-E3200DAF01B3}" dt="2023-10-26T14:42:01.736" v="621" actId="22"/>
          <ac:picMkLst>
            <pc:docMk/>
            <pc:sldMk cId="947047481" sldId="271"/>
            <ac:picMk id="9" creationId="{4EEBEF7B-E6DD-92F6-5D39-465563ECFCCE}"/>
          </ac:picMkLst>
        </pc:picChg>
        <pc:picChg chg="mod">
          <ac:chgData name="ef.duquevazquez" userId="e98ca7be-4693-4b4e-aac2-1fa4b3a593fd" providerId="ADAL" clId="{A7A556BA-E4AF-4639-8DB1-E3200DAF01B3}" dt="2023-10-26T14:24:00.589" v="618" actId="1076"/>
          <ac:picMkLst>
            <pc:docMk/>
            <pc:sldMk cId="947047481" sldId="271"/>
            <ac:picMk id="10" creationId="{FCF027EA-A900-741F-B9AB-AE12A6BF81F1}"/>
          </ac:picMkLst>
        </pc:picChg>
        <pc:picChg chg="del">
          <ac:chgData name="ef.duquevazquez" userId="e98ca7be-4693-4b4e-aac2-1fa4b3a593fd" providerId="ADAL" clId="{A7A556BA-E4AF-4639-8DB1-E3200DAF01B3}" dt="2023-10-26T14:24:07.212" v="619" actId="478"/>
          <ac:picMkLst>
            <pc:docMk/>
            <pc:sldMk cId="947047481" sldId="271"/>
            <ac:picMk id="12" creationId="{D55CA0B2-19EF-1ED3-4B6D-ABE3D6350934}"/>
          </ac:picMkLst>
        </pc:picChg>
        <pc:picChg chg="add mod">
          <ac:chgData name="ef.duquevazquez" userId="e98ca7be-4693-4b4e-aac2-1fa4b3a593fd" providerId="ADAL" clId="{A7A556BA-E4AF-4639-8DB1-E3200DAF01B3}" dt="2023-10-26T14:42:51.798" v="643" actId="1076"/>
          <ac:picMkLst>
            <pc:docMk/>
            <pc:sldMk cId="947047481" sldId="271"/>
            <ac:picMk id="14" creationId="{486918D3-E706-E977-87F6-F8884A18EDD5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25.206" v="716" actId="1076"/>
        <pc:sldMkLst>
          <pc:docMk/>
          <pc:sldMk cId="4195722935" sldId="272"/>
        </pc:sldMkLst>
        <pc:spChg chg="mod">
          <ac:chgData name="ef.duquevazquez" userId="e98ca7be-4693-4b4e-aac2-1fa4b3a593fd" providerId="ADAL" clId="{A7A556BA-E4AF-4639-8DB1-E3200DAF01B3}" dt="2023-10-26T14:48:28.264" v="700" actId="20577"/>
          <ac:spMkLst>
            <pc:docMk/>
            <pc:sldMk cId="4195722935" sldId="272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4:49:25.206" v="716" actId="1076"/>
          <ac:picMkLst>
            <pc:docMk/>
            <pc:sldMk cId="4195722935" sldId="272"/>
            <ac:picMk id="6" creationId="{02E5A362-6F18-6BC4-4394-316ED85FEF5F}"/>
          </ac:picMkLst>
        </pc:picChg>
        <pc:picChg chg="del">
          <ac:chgData name="ef.duquevazquez" userId="e98ca7be-4693-4b4e-aac2-1fa4b3a593fd" providerId="ADAL" clId="{A7A556BA-E4AF-4639-8DB1-E3200DAF01B3}" dt="2023-10-26T14:48:29.480" v="701" actId="478"/>
          <ac:picMkLst>
            <pc:docMk/>
            <pc:sldMk cId="4195722935" sldId="272"/>
            <ac:picMk id="7" creationId="{1F55D582-CC2B-CE21-E96F-A6CAC4EB4C0F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39.241" v="719" actId="1076"/>
        <pc:sldMkLst>
          <pc:docMk/>
          <pc:sldMk cId="1537987861" sldId="273"/>
        </pc:sldMkLst>
        <pc:spChg chg="mod">
          <ac:chgData name="ef.duquevazquez" userId="e98ca7be-4693-4b4e-aac2-1fa4b3a593fd" providerId="ADAL" clId="{A7A556BA-E4AF-4639-8DB1-E3200DAF01B3}" dt="2023-10-26T14:48:33.460" v="703" actId="20577"/>
          <ac:spMkLst>
            <pc:docMk/>
            <pc:sldMk cId="1537987861" sldId="273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35.237" v="704" actId="478"/>
          <ac:picMkLst>
            <pc:docMk/>
            <pc:sldMk cId="1537987861" sldId="273"/>
            <ac:picMk id="6" creationId="{FD362611-F5B5-8894-CF05-E74F98CB6CD5}"/>
          </ac:picMkLst>
        </pc:picChg>
        <pc:picChg chg="add mod">
          <ac:chgData name="ef.duquevazquez" userId="e98ca7be-4693-4b4e-aac2-1fa4b3a593fd" providerId="ADAL" clId="{A7A556BA-E4AF-4639-8DB1-E3200DAF01B3}" dt="2023-10-26T14:49:39.241" v="719" actId="1076"/>
          <ac:picMkLst>
            <pc:docMk/>
            <pc:sldMk cId="1537987861" sldId="273"/>
            <ac:picMk id="7" creationId="{5C4052D8-C887-C9B4-EF46-E585F11B6C48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49:50.903" v="722" actId="1076"/>
        <pc:sldMkLst>
          <pc:docMk/>
          <pc:sldMk cId="2639672708" sldId="274"/>
        </pc:sldMkLst>
        <pc:spChg chg="mod">
          <ac:chgData name="ef.duquevazquez" userId="e98ca7be-4693-4b4e-aac2-1fa4b3a593fd" providerId="ADAL" clId="{A7A556BA-E4AF-4639-8DB1-E3200DAF01B3}" dt="2023-10-26T14:48:39.087" v="706" actId="20577"/>
          <ac:spMkLst>
            <pc:docMk/>
            <pc:sldMk cId="2639672708" sldId="274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0.458" v="707" actId="478"/>
          <ac:picMkLst>
            <pc:docMk/>
            <pc:sldMk cId="2639672708" sldId="274"/>
            <ac:picMk id="6" creationId="{8AC3819E-1AA9-CFD4-C057-F8DAC0F97A54}"/>
          </ac:picMkLst>
        </pc:picChg>
        <pc:picChg chg="add mod">
          <ac:chgData name="ef.duquevazquez" userId="e98ca7be-4693-4b4e-aac2-1fa4b3a593fd" providerId="ADAL" clId="{A7A556BA-E4AF-4639-8DB1-E3200DAF01B3}" dt="2023-10-26T14:49:50.903" v="722" actId="1076"/>
          <ac:picMkLst>
            <pc:docMk/>
            <pc:sldMk cId="2639672708" sldId="274"/>
            <ac:picMk id="7" creationId="{33B88DCB-C554-D16F-7685-7EE4B58F2AB6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50:04.972" v="725" actId="1076"/>
        <pc:sldMkLst>
          <pc:docMk/>
          <pc:sldMk cId="2630403324" sldId="275"/>
        </pc:sldMkLst>
        <pc:spChg chg="mod">
          <ac:chgData name="ef.duquevazquez" userId="e98ca7be-4693-4b4e-aac2-1fa4b3a593fd" providerId="ADAL" clId="{A7A556BA-E4AF-4639-8DB1-E3200DAF01B3}" dt="2023-10-26T14:48:44.600" v="710" actId="20577"/>
          <ac:spMkLst>
            <pc:docMk/>
            <pc:sldMk cId="2630403324" sldId="275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2.664" v="708" actId="478"/>
          <ac:picMkLst>
            <pc:docMk/>
            <pc:sldMk cId="2630403324" sldId="275"/>
            <ac:picMk id="6" creationId="{60D1EE9E-114B-2FAB-E560-BD0F0A5FDF06}"/>
          </ac:picMkLst>
        </pc:picChg>
        <pc:picChg chg="add mod">
          <ac:chgData name="ef.duquevazquez" userId="e98ca7be-4693-4b4e-aac2-1fa4b3a593fd" providerId="ADAL" clId="{A7A556BA-E4AF-4639-8DB1-E3200DAF01B3}" dt="2023-10-26T14:50:04.972" v="725" actId="1076"/>
          <ac:picMkLst>
            <pc:docMk/>
            <pc:sldMk cId="2630403324" sldId="275"/>
            <ac:picMk id="7" creationId="{E55C352E-DCC4-FA7E-21F6-C237292DD6F1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4:50:16.398" v="728" actId="1076"/>
        <pc:sldMkLst>
          <pc:docMk/>
          <pc:sldMk cId="124241094" sldId="276"/>
        </pc:sldMkLst>
        <pc:spChg chg="mod">
          <ac:chgData name="ef.duquevazquez" userId="e98ca7be-4693-4b4e-aac2-1fa4b3a593fd" providerId="ADAL" clId="{A7A556BA-E4AF-4639-8DB1-E3200DAF01B3}" dt="2023-10-26T14:48:47.974" v="712" actId="20577"/>
          <ac:spMkLst>
            <pc:docMk/>
            <pc:sldMk cId="124241094" sldId="276"/>
            <ac:spMk id="3" creationId="{BF018E4B-5ED6-88C2-3921-BB66ECAFC09B}"/>
          </ac:spMkLst>
        </pc:spChg>
        <pc:picChg chg="del">
          <ac:chgData name="ef.duquevazquez" userId="e98ca7be-4693-4b4e-aac2-1fa4b3a593fd" providerId="ADAL" clId="{A7A556BA-E4AF-4639-8DB1-E3200DAF01B3}" dt="2023-10-26T14:48:49.257" v="713" actId="478"/>
          <ac:picMkLst>
            <pc:docMk/>
            <pc:sldMk cId="124241094" sldId="276"/>
            <ac:picMk id="6" creationId="{D00CC017-EB84-4FFE-4707-86E8E4EF9395}"/>
          </ac:picMkLst>
        </pc:picChg>
        <pc:picChg chg="add mod">
          <ac:chgData name="ef.duquevazquez" userId="e98ca7be-4693-4b4e-aac2-1fa4b3a593fd" providerId="ADAL" clId="{A7A556BA-E4AF-4639-8DB1-E3200DAF01B3}" dt="2023-10-26T14:50:16.398" v="728" actId="1076"/>
          <ac:picMkLst>
            <pc:docMk/>
            <pc:sldMk cId="124241094" sldId="276"/>
            <ac:picMk id="7" creationId="{00722BBF-A9A5-2CE0-E4C7-67B16D6A319E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05:00.444" v="758" actId="14100"/>
        <pc:sldMkLst>
          <pc:docMk/>
          <pc:sldMk cId="1217435268" sldId="277"/>
        </pc:sldMkLst>
        <pc:spChg chg="mod">
          <ac:chgData name="ef.duquevazquez" userId="e98ca7be-4693-4b4e-aac2-1fa4b3a593fd" providerId="ADAL" clId="{A7A556BA-E4AF-4639-8DB1-E3200DAF01B3}" dt="2023-10-26T14:54:29.280" v="737" actId="20577"/>
          <ac:spMkLst>
            <pc:docMk/>
            <pc:sldMk cId="1217435268" sldId="277"/>
            <ac:spMk id="3" creationId="{BF018E4B-5ED6-88C2-3921-BB66ECAFC09B}"/>
          </ac:spMkLst>
        </pc:spChg>
        <pc:spChg chg="mod ord">
          <ac:chgData name="ef.duquevazquez" userId="e98ca7be-4693-4b4e-aac2-1fa4b3a593fd" providerId="ADAL" clId="{A7A556BA-E4AF-4639-8DB1-E3200DAF01B3}" dt="2023-10-26T15:05:00.444" v="758" actId="14100"/>
          <ac:spMkLst>
            <pc:docMk/>
            <pc:sldMk cId="1217435268" sldId="277"/>
            <ac:spMk id="15" creationId="{9B5826A6-64B1-843B-453D-CE20EC15B5CA}"/>
          </ac:spMkLst>
        </pc:spChg>
        <pc:picChg chg="del">
          <ac:chgData name="ef.duquevazquez" userId="e98ca7be-4693-4b4e-aac2-1fa4b3a593fd" providerId="ADAL" clId="{A7A556BA-E4AF-4639-8DB1-E3200DAF01B3}" dt="2023-10-26T15:00:04.220" v="738" actId="478"/>
          <ac:picMkLst>
            <pc:docMk/>
            <pc:sldMk cId="1217435268" sldId="277"/>
            <ac:picMk id="6" creationId="{84F2270B-02CC-FD92-4655-E988DDB88625}"/>
          </ac:picMkLst>
        </pc:picChg>
        <pc:picChg chg="add mod">
          <ac:chgData name="ef.duquevazquez" userId="e98ca7be-4693-4b4e-aac2-1fa4b3a593fd" providerId="ADAL" clId="{A7A556BA-E4AF-4639-8DB1-E3200DAF01B3}" dt="2023-10-26T15:00:11.321" v="741" actId="1076"/>
          <ac:picMkLst>
            <pc:docMk/>
            <pc:sldMk cId="1217435268" sldId="277"/>
            <ac:picMk id="7" creationId="{5F3BE7A2-CB83-48B4-C200-94D8803EB190}"/>
          </ac:picMkLst>
        </pc:picChg>
        <pc:picChg chg="add mod">
          <ac:chgData name="ef.duquevazquez" userId="e98ca7be-4693-4b4e-aac2-1fa4b3a593fd" providerId="ADAL" clId="{A7A556BA-E4AF-4639-8DB1-E3200DAF01B3}" dt="2023-10-26T15:04:16.388" v="752" actId="1076"/>
          <ac:picMkLst>
            <pc:docMk/>
            <pc:sldMk cId="1217435268" sldId="277"/>
            <ac:picMk id="9" creationId="{68B63864-691A-2CCA-EFDC-3B008774114E}"/>
          </ac:picMkLst>
        </pc:picChg>
        <pc:picChg chg="add del">
          <ac:chgData name="ef.duquevazquez" userId="e98ca7be-4693-4b4e-aac2-1fa4b3a593fd" providerId="ADAL" clId="{A7A556BA-E4AF-4639-8DB1-E3200DAF01B3}" dt="2023-10-26T15:03:51.475" v="744" actId="478"/>
          <ac:picMkLst>
            <pc:docMk/>
            <pc:sldMk cId="1217435268" sldId="277"/>
            <ac:picMk id="14" creationId="{486918D3-E706-E977-87F6-F8884A18EDD5}"/>
          </ac:picMkLst>
        </pc:picChg>
      </pc:sldChg>
      <pc:sldChg chg="modSp add mod">
        <pc:chgData name="ef.duquevazquez" userId="e98ca7be-4693-4b4e-aac2-1fa4b3a593fd" providerId="ADAL" clId="{A7A556BA-E4AF-4639-8DB1-E3200DAF01B3}" dt="2023-10-26T14:54:26.604" v="735" actId="20577"/>
        <pc:sldMkLst>
          <pc:docMk/>
          <pc:sldMk cId="2567983587" sldId="278"/>
        </pc:sldMkLst>
        <pc:spChg chg="mod">
          <ac:chgData name="ef.duquevazquez" userId="e98ca7be-4693-4b4e-aac2-1fa4b3a593fd" providerId="ADAL" clId="{A7A556BA-E4AF-4639-8DB1-E3200DAF01B3}" dt="2023-10-26T14:54:26.604" v="735" actId="20577"/>
          <ac:spMkLst>
            <pc:docMk/>
            <pc:sldMk cId="2567983587" sldId="278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4:52:49.650" v="729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A7A556BA-E4AF-4639-8DB1-E3200DAF01B3}" dt="2023-10-26T14:53:00.032" v="730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A7A556BA-E4AF-4639-8DB1-E3200DAF01B3}" dt="2023-10-26T14:53:06.757" v="731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A7A556BA-E4AF-4639-8DB1-E3200DAF01B3}" dt="2023-10-26T14:53:17.795" v="732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A7A556BA-E4AF-4639-8DB1-E3200DAF01B3}" dt="2023-10-26T14:53:26.693" v="733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05.954" v="788" actId="14826"/>
        <pc:sldMkLst>
          <pc:docMk/>
          <pc:sldMk cId="1309481391" sldId="279"/>
        </pc:sldMkLst>
        <pc:spChg chg="mod">
          <ac:chgData name="ef.duquevazquez" userId="e98ca7be-4693-4b4e-aac2-1fa4b3a593fd" providerId="ADAL" clId="{A7A556BA-E4AF-4639-8DB1-E3200DAF01B3}" dt="2023-10-26T15:10:21.871" v="775" actId="20577"/>
          <ac:spMkLst>
            <pc:docMk/>
            <pc:sldMk cId="1309481391" sldId="279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05.954" v="788" actId="14826"/>
          <ac:picMkLst>
            <pc:docMk/>
            <pc:sldMk cId="1309481391" sldId="279"/>
            <ac:picMk id="6" creationId="{02E5A362-6F18-6BC4-4394-316ED85FEF5F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16.921" v="789" actId="14826"/>
        <pc:sldMkLst>
          <pc:docMk/>
          <pc:sldMk cId="3417501728" sldId="280"/>
        </pc:sldMkLst>
        <pc:spChg chg="mod">
          <ac:chgData name="ef.duquevazquez" userId="e98ca7be-4693-4b4e-aac2-1fa4b3a593fd" providerId="ADAL" clId="{A7A556BA-E4AF-4639-8DB1-E3200DAF01B3}" dt="2023-10-26T15:10:25.202" v="777" actId="20577"/>
          <ac:spMkLst>
            <pc:docMk/>
            <pc:sldMk cId="3417501728" sldId="280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16.921" v="789" actId="14826"/>
          <ac:picMkLst>
            <pc:docMk/>
            <pc:sldMk cId="3417501728" sldId="280"/>
            <ac:picMk id="7" creationId="{5C4052D8-C887-C9B4-EF46-E585F11B6C48}"/>
          </ac:picMkLst>
        </pc:picChg>
      </pc:sldChg>
      <pc:sldChg chg="modSp add mod">
        <pc:chgData name="ef.duquevazquez" userId="e98ca7be-4693-4b4e-aac2-1fa4b3a593fd" providerId="ADAL" clId="{A7A556BA-E4AF-4639-8DB1-E3200DAF01B3}" dt="2023-10-26T15:14:27.364" v="790" actId="14826"/>
        <pc:sldMkLst>
          <pc:docMk/>
          <pc:sldMk cId="870493208" sldId="281"/>
        </pc:sldMkLst>
        <pc:spChg chg="mod">
          <ac:chgData name="ef.duquevazquez" userId="e98ca7be-4693-4b4e-aac2-1fa4b3a593fd" providerId="ADAL" clId="{A7A556BA-E4AF-4639-8DB1-E3200DAF01B3}" dt="2023-10-26T15:10:28.983" v="779" actId="20577"/>
          <ac:spMkLst>
            <pc:docMk/>
            <pc:sldMk cId="870493208" sldId="281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14:27.364" v="790" actId="14826"/>
          <ac:picMkLst>
            <pc:docMk/>
            <pc:sldMk cId="870493208" sldId="281"/>
            <ac:picMk id="7" creationId="{33B88DCB-C554-D16F-7685-7EE4B58F2AB6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4:45.840" v="793" actId="1076"/>
        <pc:sldMkLst>
          <pc:docMk/>
          <pc:sldMk cId="2209418342" sldId="282"/>
        </pc:sldMkLst>
        <pc:spChg chg="mod">
          <ac:chgData name="ef.duquevazquez" userId="e98ca7be-4693-4b4e-aac2-1fa4b3a593fd" providerId="ADAL" clId="{A7A556BA-E4AF-4639-8DB1-E3200DAF01B3}" dt="2023-10-26T15:10:33.821" v="781" actId="20577"/>
          <ac:spMkLst>
            <pc:docMk/>
            <pc:sldMk cId="2209418342" sldId="282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5:14:45.840" v="793" actId="1076"/>
          <ac:picMkLst>
            <pc:docMk/>
            <pc:sldMk cId="2209418342" sldId="282"/>
            <ac:picMk id="6" creationId="{4D67BE1E-7A0C-B63B-6342-CE3C7B443A75}"/>
          </ac:picMkLst>
        </pc:picChg>
        <pc:picChg chg="del">
          <ac:chgData name="ef.duquevazquez" userId="e98ca7be-4693-4b4e-aac2-1fa4b3a593fd" providerId="ADAL" clId="{A7A556BA-E4AF-4639-8DB1-E3200DAF01B3}" dt="2023-10-26T15:07:58.569" v="763" actId="478"/>
          <ac:picMkLst>
            <pc:docMk/>
            <pc:sldMk cId="2209418342" sldId="282"/>
            <ac:picMk id="7" creationId="{E55C352E-DCC4-FA7E-21F6-C237292DD6F1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4:59.082" v="796" actId="1076"/>
        <pc:sldMkLst>
          <pc:docMk/>
          <pc:sldMk cId="1213424613" sldId="283"/>
        </pc:sldMkLst>
        <pc:spChg chg="mod">
          <ac:chgData name="ef.duquevazquez" userId="e98ca7be-4693-4b4e-aac2-1fa4b3a593fd" providerId="ADAL" clId="{A7A556BA-E4AF-4639-8DB1-E3200DAF01B3}" dt="2023-10-26T15:10:36.955" v="783" actId="20577"/>
          <ac:spMkLst>
            <pc:docMk/>
            <pc:sldMk cId="1213424613" sldId="283"/>
            <ac:spMk id="3" creationId="{BF018E4B-5ED6-88C2-3921-BB66ECAFC09B}"/>
          </ac:spMkLst>
        </pc:spChg>
        <pc:picChg chg="add mod">
          <ac:chgData name="ef.duquevazquez" userId="e98ca7be-4693-4b4e-aac2-1fa4b3a593fd" providerId="ADAL" clId="{A7A556BA-E4AF-4639-8DB1-E3200DAF01B3}" dt="2023-10-26T15:14:59.082" v="796" actId="1076"/>
          <ac:picMkLst>
            <pc:docMk/>
            <pc:sldMk cId="1213424613" sldId="283"/>
            <ac:picMk id="6" creationId="{D00D37C3-BD54-2F7A-BB0D-4E82C71171C3}"/>
          </ac:picMkLst>
        </pc:picChg>
        <pc:picChg chg="del">
          <ac:chgData name="ef.duquevazquez" userId="e98ca7be-4693-4b4e-aac2-1fa4b3a593fd" providerId="ADAL" clId="{A7A556BA-E4AF-4639-8DB1-E3200DAF01B3}" dt="2023-10-26T15:08:01.471" v="764" actId="478"/>
          <ac:picMkLst>
            <pc:docMk/>
            <pc:sldMk cId="1213424613" sldId="283"/>
            <ac:picMk id="7" creationId="{00722BBF-A9A5-2CE0-E4C7-67B16D6A319E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26:46.594" v="864" actId="1037"/>
        <pc:sldMkLst>
          <pc:docMk/>
          <pc:sldMk cId="72745261" sldId="284"/>
        </pc:sldMkLst>
        <pc:spChg chg="mod">
          <ac:chgData name="ef.duquevazquez" userId="e98ca7be-4693-4b4e-aac2-1fa4b3a593fd" providerId="ADAL" clId="{A7A556BA-E4AF-4639-8DB1-E3200DAF01B3}" dt="2023-10-26T15:10:42.212" v="785" actId="20577"/>
          <ac:spMkLst>
            <pc:docMk/>
            <pc:sldMk cId="72745261" sldId="284"/>
            <ac:spMk id="3" creationId="{BF018E4B-5ED6-88C2-3921-BB66ECAFC09B}"/>
          </ac:spMkLst>
        </pc:spChg>
        <pc:spChg chg="mod ord">
          <ac:chgData name="ef.duquevazquez" userId="e98ca7be-4693-4b4e-aac2-1fa4b3a593fd" providerId="ADAL" clId="{A7A556BA-E4AF-4639-8DB1-E3200DAF01B3}" dt="2023-10-26T15:24:20.037" v="838" actId="14100"/>
          <ac:spMkLst>
            <pc:docMk/>
            <pc:sldMk cId="72745261" sldId="284"/>
            <ac:spMk id="15" creationId="{9B5826A6-64B1-843B-453D-CE20EC15B5CA}"/>
          </ac:spMkLst>
        </pc:spChg>
        <pc:picChg chg="add del">
          <ac:chgData name="ef.duquevazquez" userId="e98ca7be-4693-4b4e-aac2-1fa4b3a593fd" providerId="ADAL" clId="{A7A556BA-E4AF-4639-8DB1-E3200DAF01B3}" dt="2023-10-26T15:18:11.341" v="813" actId="478"/>
          <ac:picMkLst>
            <pc:docMk/>
            <pc:sldMk cId="72745261" sldId="284"/>
            <ac:picMk id="6" creationId="{77D8381C-CE6E-1AF5-D06D-2DC4F95B4882}"/>
          </ac:picMkLst>
        </pc:picChg>
        <pc:picChg chg="del">
          <ac:chgData name="ef.duquevazquez" userId="e98ca7be-4693-4b4e-aac2-1fa4b3a593fd" providerId="ADAL" clId="{A7A556BA-E4AF-4639-8DB1-E3200DAF01B3}" dt="2023-10-26T15:18:08.167" v="811" actId="478"/>
          <ac:picMkLst>
            <pc:docMk/>
            <pc:sldMk cId="72745261" sldId="284"/>
            <ac:picMk id="7" creationId="{5F3BE7A2-CB83-48B4-C200-94D8803EB190}"/>
          </ac:picMkLst>
        </pc:picChg>
        <pc:picChg chg="del">
          <ac:chgData name="ef.duquevazquez" userId="e98ca7be-4693-4b4e-aac2-1fa4b3a593fd" providerId="ADAL" clId="{A7A556BA-E4AF-4639-8DB1-E3200DAF01B3}" dt="2023-10-26T15:23:56.178" v="822" actId="478"/>
          <ac:picMkLst>
            <pc:docMk/>
            <pc:sldMk cId="72745261" sldId="284"/>
            <ac:picMk id="9" creationId="{68B63864-691A-2CCA-EFDC-3B008774114E}"/>
          </ac:picMkLst>
        </pc:picChg>
        <pc:picChg chg="mod">
          <ac:chgData name="ef.duquevazquez" userId="e98ca7be-4693-4b4e-aac2-1fa4b3a593fd" providerId="ADAL" clId="{A7A556BA-E4AF-4639-8DB1-E3200DAF01B3}" dt="2023-10-26T15:26:46.594" v="864" actId="1037"/>
          <ac:picMkLst>
            <pc:docMk/>
            <pc:sldMk cId="72745261" sldId="284"/>
            <ac:picMk id="10" creationId="{FCF027EA-A900-741F-B9AB-AE12A6BF81F1}"/>
          </ac:picMkLst>
        </pc:picChg>
        <pc:picChg chg="add mod">
          <ac:chgData name="ef.duquevazquez" userId="e98ca7be-4693-4b4e-aac2-1fa4b3a593fd" providerId="ADAL" clId="{A7A556BA-E4AF-4639-8DB1-E3200DAF01B3}" dt="2023-10-26T15:18:34.663" v="820" actId="1076"/>
          <ac:picMkLst>
            <pc:docMk/>
            <pc:sldMk cId="72745261" sldId="284"/>
            <ac:picMk id="11" creationId="{9BF40ADA-B4E0-3D37-DD0D-21326A96FB9B}"/>
          </ac:picMkLst>
        </pc:picChg>
        <pc:picChg chg="add mod">
          <ac:chgData name="ef.duquevazquez" userId="e98ca7be-4693-4b4e-aac2-1fa4b3a593fd" providerId="ADAL" clId="{A7A556BA-E4AF-4639-8DB1-E3200DAF01B3}" dt="2023-10-26T15:24:03.291" v="825" actId="1076"/>
          <ac:picMkLst>
            <pc:docMk/>
            <pc:sldMk cId="72745261" sldId="284"/>
            <ac:picMk id="13" creationId="{8384CF3F-9379-68C9-60E2-82A7F0E375BB}"/>
          </ac:picMkLst>
        </pc:picChg>
      </pc:sldChg>
      <pc:sldChg chg="addSp delSp modSp add mod">
        <pc:chgData name="ef.duquevazquez" userId="e98ca7be-4693-4b4e-aac2-1fa4b3a593fd" providerId="ADAL" clId="{A7A556BA-E4AF-4639-8DB1-E3200DAF01B3}" dt="2023-10-26T15:16:43.381" v="810" actId="1076"/>
        <pc:sldMkLst>
          <pc:docMk/>
          <pc:sldMk cId="2285142205" sldId="285"/>
        </pc:sldMkLst>
        <pc:spChg chg="mod">
          <ac:chgData name="ef.duquevazquez" userId="e98ca7be-4693-4b4e-aac2-1fa4b3a593fd" providerId="ADAL" clId="{A7A556BA-E4AF-4639-8DB1-E3200DAF01B3}" dt="2023-10-26T15:10:45.879" v="787" actId="20577"/>
          <ac:spMkLst>
            <pc:docMk/>
            <pc:sldMk cId="2285142205" sldId="285"/>
            <ac:spMk id="3" creationId="{BF018E4B-5ED6-88C2-3921-BB66ECAFC09B}"/>
          </ac:spMkLst>
        </pc:spChg>
        <pc:spChg chg="mod">
          <ac:chgData name="ef.duquevazquez" userId="e98ca7be-4693-4b4e-aac2-1fa4b3a593fd" providerId="ADAL" clId="{A7A556BA-E4AF-4639-8DB1-E3200DAF01B3}" dt="2023-10-26T15:16:20.042" v="805" actId="1076"/>
          <ac:spMkLst>
            <pc:docMk/>
            <pc:sldMk cId="2285142205" sldId="285"/>
            <ac:spMk id="11" creationId="{DE08D1C6-F5EE-0F9A-9AEE-3FDF4112A869}"/>
          </ac:spMkLst>
        </pc:spChg>
        <pc:picChg chg="mod">
          <ac:chgData name="ef.duquevazquez" userId="e98ca7be-4693-4b4e-aac2-1fa4b3a593fd" providerId="ADAL" clId="{A7A556BA-E4AF-4639-8DB1-E3200DAF01B3}" dt="2023-10-26T15:15:20.595" v="797" actId="14826"/>
          <ac:picMkLst>
            <pc:docMk/>
            <pc:sldMk cId="2285142205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A7A556BA-E4AF-4639-8DB1-E3200DAF01B3}" dt="2023-10-26T15:15:28.758" v="798" actId="14826"/>
          <ac:picMkLst>
            <pc:docMk/>
            <pc:sldMk cId="2285142205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A7A556BA-E4AF-4639-8DB1-E3200DAF01B3}" dt="2023-10-26T15:15:39.491" v="799" actId="14826"/>
          <ac:picMkLst>
            <pc:docMk/>
            <pc:sldMk cId="2285142205" sldId="285"/>
            <ac:picMk id="12" creationId="{C314A97A-F509-BA0E-BF9E-6C38BE04FCEC}"/>
          </ac:picMkLst>
        </pc:picChg>
        <pc:picChg chg="add mod">
          <ac:chgData name="ef.duquevazquez" userId="e98ca7be-4693-4b4e-aac2-1fa4b3a593fd" providerId="ADAL" clId="{A7A556BA-E4AF-4639-8DB1-E3200DAF01B3}" dt="2023-10-26T15:16:22.140" v="806" actId="1076"/>
          <ac:picMkLst>
            <pc:docMk/>
            <pc:sldMk cId="2285142205" sldId="285"/>
            <ac:picMk id="14" creationId="{78953BAE-1EBE-D2B1-A3E5-69D267441D72}"/>
          </ac:picMkLst>
        </pc:picChg>
        <pc:picChg chg="del">
          <ac:chgData name="ef.duquevazquez" userId="e98ca7be-4693-4b4e-aac2-1fa4b3a593fd" providerId="ADAL" clId="{A7A556BA-E4AF-4639-8DB1-E3200DAF01B3}" dt="2023-10-26T15:08:51.645" v="768" actId="478"/>
          <ac:picMkLst>
            <pc:docMk/>
            <pc:sldMk cId="2285142205" sldId="285"/>
            <ac:picMk id="15" creationId="{1629216F-B4E3-8817-9B24-B09E5D10D4BA}"/>
          </ac:picMkLst>
        </pc:picChg>
        <pc:picChg chg="add mod">
          <ac:chgData name="ef.duquevazquez" userId="e98ca7be-4693-4b4e-aac2-1fa4b3a593fd" providerId="ADAL" clId="{A7A556BA-E4AF-4639-8DB1-E3200DAF01B3}" dt="2023-10-26T15:16:43.381" v="810" actId="1076"/>
          <ac:picMkLst>
            <pc:docMk/>
            <pc:sldMk cId="2285142205" sldId="285"/>
            <ac:picMk id="16" creationId="{56A8F883-939B-6F4C-904E-68A64C4DC90F}"/>
          </ac:picMkLst>
        </pc:picChg>
        <pc:picChg chg="del">
          <ac:chgData name="ef.duquevazquez" userId="e98ca7be-4693-4b4e-aac2-1fa4b3a593fd" providerId="ADAL" clId="{A7A556BA-E4AF-4639-8DB1-E3200DAF01B3}" dt="2023-10-26T15:08:53.085" v="769" actId="478"/>
          <ac:picMkLst>
            <pc:docMk/>
            <pc:sldMk cId="2285142205" sldId="285"/>
            <ac:picMk id="19" creationId="{962AE1ED-CAE8-450B-1348-56454236257F}"/>
          </ac:picMkLst>
        </pc:picChg>
      </pc:sldChg>
      <pc:sldChg chg="addSp delSp 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654987058" sldId="286"/>
        </pc:sldMkLst>
        <pc:spChg chg="mod">
          <ac:chgData name="ef.duquevazquez" userId="e98ca7be-4693-4b4e-aac2-1fa4b3a593fd" providerId="ADAL" clId="{A7A556BA-E4AF-4639-8DB1-E3200DAF01B3}" dt="2023-10-26T15:27:16.858" v="869" actId="20577"/>
          <ac:spMkLst>
            <pc:docMk/>
            <pc:sldMk cId="654987058" sldId="286"/>
            <ac:spMk id="3" creationId="{BF018E4B-5ED6-88C2-3921-BB66ECAFC09B}"/>
          </ac:spMkLst>
        </pc:spChg>
        <pc:picChg chg="add del mod">
          <ac:chgData name="ef.duquevazquez" userId="e98ca7be-4693-4b4e-aac2-1fa4b3a593fd" providerId="ADAL" clId="{A7A556BA-E4AF-4639-8DB1-E3200DAF01B3}" dt="2023-10-26T15:27:53.812" v="882" actId="14826"/>
          <ac:picMkLst>
            <pc:docMk/>
            <pc:sldMk cId="654987058" sldId="286"/>
            <ac:picMk id="6" creationId="{02E5A362-6F18-6BC4-4394-316ED85FEF5F}"/>
          </ac:picMkLst>
        </pc:picChg>
      </pc:sldChg>
      <pc:sldChg chg="new add del">
        <pc:chgData name="ef.duquevazquez" userId="e98ca7be-4693-4b4e-aac2-1fa4b3a593fd" providerId="ADAL" clId="{A7A556BA-E4AF-4639-8DB1-E3200DAF01B3}" dt="2023-10-26T15:09:52.619" v="773" actId="47"/>
        <pc:sldMkLst>
          <pc:docMk/>
          <pc:sldMk cId="2309821778" sldId="286"/>
        </pc:sldMkLst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2584865229" sldId="287"/>
        </pc:sldMkLst>
        <pc:spChg chg="mod">
          <ac:chgData name="ef.duquevazquez" userId="e98ca7be-4693-4b4e-aac2-1fa4b3a593fd" providerId="ADAL" clId="{A7A556BA-E4AF-4639-8DB1-E3200DAF01B3}" dt="2023-10-26T15:27:20.029" v="871" actId="20577"/>
          <ac:spMkLst>
            <pc:docMk/>
            <pc:sldMk cId="2584865229" sldId="287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28:07.056" v="883" actId="14826"/>
          <ac:picMkLst>
            <pc:docMk/>
            <pc:sldMk cId="2584865229" sldId="287"/>
            <ac:picMk id="7" creationId="{5C4052D8-C887-C9B4-EF46-E585F11B6C48}"/>
          </ac:picMkLst>
        </pc:pic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717026216" sldId="288"/>
        </pc:sldMkLst>
        <pc:spChg chg="mod">
          <ac:chgData name="ef.duquevazquez" userId="e98ca7be-4693-4b4e-aac2-1fa4b3a593fd" providerId="ADAL" clId="{A7A556BA-E4AF-4639-8DB1-E3200DAF01B3}" dt="2023-10-26T15:27:22.752" v="873" actId="20577"/>
          <ac:spMkLst>
            <pc:docMk/>
            <pc:sldMk cId="717026216" sldId="288"/>
            <ac:spMk id="3" creationId="{BF018E4B-5ED6-88C2-3921-BB66ECAFC09B}"/>
          </ac:spMkLst>
        </pc:spChg>
        <pc:picChg chg="mod">
          <ac:chgData name="ef.duquevazquez" userId="e98ca7be-4693-4b4e-aac2-1fa4b3a593fd" providerId="ADAL" clId="{A7A556BA-E4AF-4639-8DB1-E3200DAF01B3}" dt="2023-10-26T15:28:15.017" v="884" actId="14826"/>
          <ac:picMkLst>
            <pc:docMk/>
            <pc:sldMk cId="717026216" sldId="288"/>
            <ac:picMk id="7" creationId="{33B88DCB-C554-D16F-7685-7EE4B58F2AB6}"/>
          </ac:picMkLst>
        </pc:pic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515399961" sldId="289"/>
        </pc:sldMkLst>
        <pc:spChg chg="mod">
          <ac:chgData name="ef.duquevazquez" userId="e98ca7be-4693-4b4e-aac2-1fa4b3a593fd" providerId="ADAL" clId="{A7A556BA-E4AF-4639-8DB1-E3200DAF01B3}" dt="2023-10-26T15:27:25.544" v="875" actId="20577"/>
          <ac:spMkLst>
            <pc:docMk/>
            <pc:sldMk cId="515399961" sldId="289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1543763967" sldId="290"/>
        </pc:sldMkLst>
        <pc:spChg chg="mod">
          <ac:chgData name="ef.duquevazquez" userId="e98ca7be-4693-4b4e-aac2-1fa4b3a593fd" providerId="ADAL" clId="{A7A556BA-E4AF-4639-8DB1-E3200DAF01B3}" dt="2023-10-26T15:27:28.401" v="877" actId="20577"/>
          <ac:spMkLst>
            <pc:docMk/>
            <pc:sldMk cId="1543763967" sldId="290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2670866155" sldId="291"/>
        </pc:sldMkLst>
        <pc:spChg chg="mod">
          <ac:chgData name="ef.duquevazquez" userId="e98ca7be-4693-4b4e-aac2-1fa4b3a593fd" providerId="ADAL" clId="{A7A556BA-E4AF-4639-8DB1-E3200DAF01B3}" dt="2023-10-26T15:27:31.550" v="879" actId="20577"/>
          <ac:spMkLst>
            <pc:docMk/>
            <pc:sldMk cId="2670866155" sldId="291"/>
            <ac:spMk id="3" creationId="{BF018E4B-5ED6-88C2-3921-BB66ECAFC09B}"/>
          </ac:spMkLst>
        </pc:spChg>
      </pc:sldChg>
      <pc:sldChg chg="modSp add del mod">
        <pc:chgData name="ef.duquevazquez" userId="e98ca7be-4693-4b4e-aac2-1fa4b3a593fd" providerId="ADAL" clId="{A7A556BA-E4AF-4639-8DB1-E3200DAF01B3}" dt="2023-10-26T15:28:46.144" v="885" actId="47"/>
        <pc:sldMkLst>
          <pc:docMk/>
          <pc:sldMk cId="1143215813" sldId="292"/>
        </pc:sldMkLst>
        <pc:spChg chg="mod">
          <ac:chgData name="ef.duquevazquez" userId="e98ca7be-4693-4b4e-aac2-1fa4b3a593fd" providerId="ADAL" clId="{A7A556BA-E4AF-4639-8DB1-E3200DAF01B3}" dt="2023-10-26T15:27:35.240" v="881" actId="20577"/>
          <ac:spMkLst>
            <pc:docMk/>
            <pc:sldMk cId="1143215813" sldId="292"/>
            <ac:spMk id="3" creationId="{BF018E4B-5ED6-88C2-3921-BB66ECAFC09B}"/>
          </ac:spMkLst>
        </pc:spChg>
      </pc:sldChg>
    </pc:docChg>
  </pc:docChgLst>
  <pc:docChgLst>
    <pc:chgData name="ef.duquevazquez" userId="e98ca7be-4693-4b4e-aac2-1fa4b3a593fd" providerId="ADAL" clId="{84A79D93-6DFD-4204-996E-5F4D02E36BAD}"/>
    <pc:docChg chg="custSel modSld">
      <pc:chgData name="ef.duquevazquez" userId="e98ca7be-4693-4b4e-aac2-1fa4b3a593fd" providerId="ADAL" clId="{84A79D93-6DFD-4204-996E-5F4D02E36BAD}" dt="2023-10-31T18:55:49.328" v="119" actId="1076"/>
      <pc:docMkLst>
        <pc:docMk/>
      </pc:docMkLst>
      <pc:sldChg chg="delSp modSp mod">
        <pc:chgData name="ef.duquevazquez" userId="e98ca7be-4693-4b4e-aac2-1fa4b3a593fd" providerId="ADAL" clId="{84A79D93-6DFD-4204-996E-5F4D02E36BAD}" dt="2023-10-31T17:09:43.912" v="1" actId="14826"/>
        <pc:sldMkLst>
          <pc:docMk/>
          <pc:sldMk cId="797156782" sldId="257"/>
        </pc:sldMkLst>
        <pc:spChg chg="del">
          <ac:chgData name="ef.duquevazquez" userId="e98ca7be-4693-4b4e-aac2-1fa4b3a593fd" providerId="ADAL" clId="{84A79D93-6DFD-4204-996E-5F4D02E36BAD}" dt="2023-10-31T17:08:15.537" v="0" actId="478"/>
          <ac:spMkLst>
            <pc:docMk/>
            <pc:sldMk cId="797156782" sldId="257"/>
            <ac:spMk id="5" creationId="{717C655C-0068-126F-F123-9A305244BCB5}"/>
          </ac:spMkLst>
        </pc:spChg>
        <pc:picChg chg="mod">
          <ac:chgData name="ef.duquevazquez" userId="e98ca7be-4693-4b4e-aac2-1fa4b3a593fd" providerId="ADAL" clId="{84A79D93-6DFD-4204-996E-5F4D02E36BAD}" dt="2023-10-31T17:09:43.912" v="1" actId="14826"/>
          <ac:picMkLst>
            <pc:docMk/>
            <pc:sldMk cId="797156782" sldId="257"/>
            <ac:picMk id="6" creationId="{2EAB994A-3C63-15B6-F5CC-B4D340AE20C2}"/>
          </ac:picMkLst>
        </pc:picChg>
      </pc:sldChg>
      <pc:sldChg chg="modSp">
        <pc:chgData name="ef.duquevazquez" userId="e98ca7be-4693-4b4e-aac2-1fa4b3a593fd" providerId="ADAL" clId="{84A79D93-6DFD-4204-996E-5F4D02E36BAD}" dt="2023-10-31T17:10:21.196" v="2" actId="14826"/>
        <pc:sldMkLst>
          <pc:docMk/>
          <pc:sldMk cId="4249545952" sldId="258"/>
        </pc:sldMkLst>
        <pc:picChg chg="mod">
          <ac:chgData name="ef.duquevazquez" userId="e98ca7be-4693-4b4e-aac2-1fa4b3a593fd" providerId="ADAL" clId="{84A79D93-6DFD-4204-996E-5F4D02E36BAD}" dt="2023-10-31T17:10:21.196" v="2" actId="14826"/>
          <ac:picMkLst>
            <pc:docMk/>
            <pc:sldMk cId="4249545952" sldId="258"/>
            <ac:picMk id="7" creationId="{74C5F85D-02DA-2984-64E5-DB937994092F}"/>
          </ac:picMkLst>
        </pc:picChg>
      </pc:sldChg>
      <pc:sldChg chg="modSp">
        <pc:chgData name="ef.duquevazquez" userId="e98ca7be-4693-4b4e-aac2-1fa4b3a593fd" providerId="ADAL" clId="{84A79D93-6DFD-4204-996E-5F4D02E36BAD}" dt="2023-10-31T17:10:27.486" v="3" actId="14826"/>
        <pc:sldMkLst>
          <pc:docMk/>
          <pc:sldMk cId="2958988214" sldId="259"/>
        </pc:sldMkLst>
        <pc:picChg chg="mod">
          <ac:chgData name="ef.duquevazquez" userId="e98ca7be-4693-4b4e-aac2-1fa4b3a593fd" providerId="ADAL" clId="{84A79D93-6DFD-4204-996E-5F4D02E36BAD}" dt="2023-10-31T17:10:27.486" v="3" actId="14826"/>
          <ac:picMkLst>
            <pc:docMk/>
            <pc:sldMk cId="2958988214" sldId="259"/>
            <ac:picMk id="7" creationId="{63BB288A-0AFA-065B-8FBD-0531EB2918B4}"/>
          </ac:picMkLst>
        </pc:picChg>
      </pc:sldChg>
      <pc:sldChg chg="modSp">
        <pc:chgData name="ef.duquevazquez" userId="e98ca7be-4693-4b4e-aac2-1fa4b3a593fd" providerId="ADAL" clId="{84A79D93-6DFD-4204-996E-5F4D02E36BAD}" dt="2023-10-31T17:10:35.414" v="4" actId="14826"/>
        <pc:sldMkLst>
          <pc:docMk/>
          <pc:sldMk cId="1203185186" sldId="260"/>
        </pc:sldMkLst>
        <pc:picChg chg="mod">
          <ac:chgData name="ef.duquevazquez" userId="e98ca7be-4693-4b4e-aac2-1fa4b3a593fd" providerId="ADAL" clId="{84A79D93-6DFD-4204-996E-5F4D02E36BAD}" dt="2023-10-31T17:10:35.414" v="4" actId="14826"/>
          <ac:picMkLst>
            <pc:docMk/>
            <pc:sldMk cId="1203185186" sldId="260"/>
            <ac:picMk id="7" creationId="{51199F53-030C-71DD-B583-5A046B4570FD}"/>
          </ac:picMkLst>
        </pc:picChg>
      </pc:sldChg>
      <pc:sldChg chg="modSp">
        <pc:chgData name="ef.duquevazquez" userId="e98ca7be-4693-4b4e-aac2-1fa4b3a593fd" providerId="ADAL" clId="{84A79D93-6DFD-4204-996E-5F4D02E36BAD}" dt="2023-10-31T17:10:45.791" v="5" actId="14826"/>
        <pc:sldMkLst>
          <pc:docMk/>
          <pc:sldMk cId="267391413" sldId="261"/>
        </pc:sldMkLst>
        <pc:picChg chg="mod">
          <ac:chgData name="ef.duquevazquez" userId="e98ca7be-4693-4b4e-aac2-1fa4b3a593fd" providerId="ADAL" clId="{84A79D93-6DFD-4204-996E-5F4D02E36BAD}" dt="2023-10-31T17:10:45.791" v="5" actId="14826"/>
          <ac:picMkLst>
            <pc:docMk/>
            <pc:sldMk cId="267391413" sldId="261"/>
            <ac:picMk id="9" creationId="{35A541CD-9833-7340-F55A-A7EE06103123}"/>
          </ac:picMkLst>
        </pc:picChg>
      </pc:sldChg>
      <pc:sldChg chg="modSp">
        <pc:chgData name="ef.duquevazquez" userId="e98ca7be-4693-4b4e-aac2-1fa4b3a593fd" providerId="ADAL" clId="{84A79D93-6DFD-4204-996E-5F4D02E36BAD}" dt="2023-10-31T17:11:32.096" v="6" actId="14826"/>
        <pc:sldMkLst>
          <pc:docMk/>
          <pc:sldMk cId="403546804" sldId="262"/>
        </pc:sldMkLst>
        <pc:picChg chg="mod">
          <ac:chgData name="ef.duquevazquez" userId="e98ca7be-4693-4b4e-aac2-1fa4b3a593fd" providerId="ADAL" clId="{84A79D93-6DFD-4204-996E-5F4D02E36BAD}" dt="2023-10-31T17:11:32.096" v="6" actId="14826"/>
          <ac:picMkLst>
            <pc:docMk/>
            <pc:sldMk cId="403546804" sldId="262"/>
            <ac:picMk id="7" creationId="{1F55D582-CC2B-CE21-E96F-A6CAC4EB4C0F}"/>
          </ac:picMkLst>
        </pc:picChg>
      </pc:sldChg>
      <pc:sldChg chg="modSp">
        <pc:chgData name="ef.duquevazquez" userId="e98ca7be-4693-4b4e-aac2-1fa4b3a593fd" providerId="ADAL" clId="{84A79D93-6DFD-4204-996E-5F4D02E36BAD}" dt="2023-10-31T17:11:37.160" v="7" actId="14826"/>
        <pc:sldMkLst>
          <pc:docMk/>
          <pc:sldMk cId="1931900119" sldId="263"/>
        </pc:sldMkLst>
        <pc:picChg chg="mod">
          <ac:chgData name="ef.duquevazquez" userId="e98ca7be-4693-4b4e-aac2-1fa4b3a593fd" providerId="ADAL" clId="{84A79D93-6DFD-4204-996E-5F4D02E36BAD}" dt="2023-10-31T17:11:37.160" v="7" actId="14826"/>
          <ac:picMkLst>
            <pc:docMk/>
            <pc:sldMk cId="1931900119" sldId="263"/>
            <ac:picMk id="6" creationId="{FD362611-F5B5-8894-CF05-E74F98CB6CD5}"/>
          </ac:picMkLst>
        </pc:picChg>
      </pc:sldChg>
      <pc:sldChg chg="modSp">
        <pc:chgData name="ef.duquevazquez" userId="e98ca7be-4693-4b4e-aac2-1fa4b3a593fd" providerId="ADAL" clId="{84A79D93-6DFD-4204-996E-5F4D02E36BAD}" dt="2023-10-31T17:11:45.468" v="8" actId="14826"/>
        <pc:sldMkLst>
          <pc:docMk/>
          <pc:sldMk cId="800910998" sldId="264"/>
        </pc:sldMkLst>
        <pc:picChg chg="mod">
          <ac:chgData name="ef.duquevazquez" userId="e98ca7be-4693-4b4e-aac2-1fa4b3a593fd" providerId="ADAL" clId="{84A79D93-6DFD-4204-996E-5F4D02E36BAD}" dt="2023-10-31T17:11:45.468" v="8" actId="14826"/>
          <ac:picMkLst>
            <pc:docMk/>
            <pc:sldMk cId="800910998" sldId="264"/>
            <ac:picMk id="6" creationId="{8AC3819E-1AA9-CFD4-C057-F8DAC0F97A54}"/>
          </ac:picMkLst>
        </pc:picChg>
      </pc:sldChg>
      <pc:sldChg chg="modSp">
        <pc:chgData name="ef.duquevazquez" userId="e98ca7be-4693-4b4e-aac2-1fa4b3a593fd" providerId="ADAL" clId="{84A79D93-6DFD-4204-996E-5F4D02E36BAD}" dt="2023-10-31T17:11:52.302" v="9" actId="14826"/>
        <pc:sldMkLst>
          <pc:docMk/>
          <pc:sldMk cId="1427627579" sldId="265"/>
        </pc:sldMkLst>
        <pc:picChg chg="mod">
          <ac:chgData name="ef.duquevazquez" userId="e98ca7be-4693-4b4e-aac2-1fa4b3a593fd" providerId="ADAL" clId="{84A79D93-6DFD-4204-996E-5F4D02E36BAD}" dt="2023-10-31T17:11:52.302" v="9" actId="14826"/>
          <ac:picMkLst>
            <pc:docMk/>
            <pc:sldMk cId="1427627579" sldId="265"/>
            <ac:picMk id="6" creationId="{60D1EE9E-114B-2FAB-E560-BD0F0A5FDF06}"/>
          </ac:picMkLst>
        </pc:picChg>
      </pc:sldChg>
      <pc:sldChg chg="modSp">
        <pc:chgData name="ef.duquevazquez" userId="e98ca7be-4693-4b4e-aac2-1fa4b3a593fd" providerId="ADAL" clId="{84A79D93-6DFD-4204-996E-5F4D02E36BAD}" dt="2023-10-31T17:11:59.104" v="10" actId="14826"/>
        <pc:sldMkLst>
          <pc:docMk/>
          <pc:sldMk cId="3484215528" sldId="266"/>
        </pc:sldMkLst>
        <pc:picChg chg="mod">
          <ac:chgData name="ef.duquevazquez" userId="e98ca7be-4693-4b4e-aac2-1fa4b3a593fd" providerId="ADAL" clId="{84A79D93-6DFD-4204-996E-5F4D02E36BAD}" dt="2023-10-31T17:11:59.104" v="10" actId="14826"/>
          <ac:picMkLst>
            <pc:docMk/>
            <pc:sldMk cId="3484215528" sldId="266"/>
            <ac:picMk id="6" creationId="{D00CC017-EB84-4FFE-4707-86E8E4EF9395}"/>
          </ac:picMkLst>
        </pc:picChg>
      </pc:sldChg>
      <pc:sldChg chg="addSp delSp modSp mod">
        <pc:chgData name="ef.duquevazquez" userId="e98ca7be-4693-4b4e-aac2-1fa4b3a593fd" providerId="ADAL" clId="{84A79D93-6DFD-4204-996E-5F4D02E36BAD}" dt="2023-10-31T18:52:51.563" v="107" actId="1076"/>
        <pc:sldMkLst>
          <pc:docMk/>
          <pc:sldMk cId="2257884419" sldId="267"/>
        </pc:sldMkLst>
        <pc:spChg chg="add mod">
          <ac:chgData name="ef.duquevazquez" userId="e98ca7be-4693-4b4e-aac2-1fa4b3a593fd" providerId="ADAL" clId="{84A79D93-6DFD-4204-996E-5F4D02E36BAD}" dt="2023-10-31T18:52:35.374" v="105" actId="14100"/>
          <ac:spMkLst>
            <pc:docMk/>
            <pc:sldMk cId="2257884419" sldId="267"/>
            <ac:spMk id="5" creationId="{7C570E5B-F7FE-6EC9-6A3A-E6396E82A186}"/>
          </ac:spMkLst>
        </pc:spChg>
        <pc:spChg chg="del">
          <ac:chgData name="ef.duquevazquez" userId="e98ca7be-4693-4b4e-aac2-1fa4b3a593fd" providerId="ADAL" clId="{84A79D93-6DFD-4204-996E-5F4D02E36BAD}" dt="2023-10-31T17:17:55.618" v="42" actId="478"/>
          <ac:spMkLst>
            <pc:docMk/>
            <pc:sldMk cId="2257884419" sldId="267"/>
            <ac:spMk id="5" creationId="{9D1511FD-FE3B-F917-4491-F742DB5A5949}"/>
          </ac:spMkLst>
        </pc:spChg>
        <pc:spChg chg="add mod">
          <ac:chgData name="ef.duquevazquez" userId="e98ca7be-4693-4b4e-aac2-1fa4b3a593fd" providerId="ADAL" clId="{84A79D93-6DFD-4204-996E-5F4D02E36BAD}" dt="2023-10-31T18:52:51.563" v="107" actId="1076"/>
          <ac:spMkLst>
            <pc:docMk/>
            <pc:sldMk cId="2257884419" sldId="267"/>
            <ac:spMk id="6" creationId="{102B146E-885B-51DF-D4D6-76B8605146EE}"/>
          </ac:spMkLst>
        </pc:spChg>
        <pc:spChg chg="add mod">
          <ac:chgData name="ef.duquevazquez" userId="e98ca7be-4693-4b4e-aac2-1fa4b3a593fd" providerId="ADAL" clId="{84A79D93-6DFD-4204-996E-5F4D02E36BAD}" dt="2023-10-31T17:21:06.660" v="60" actId="1076"/>
          <ac:spMkLst>
            <pc:docMk/>
            <pc:sldMk cId="2257884419" sldId="267"/>
            <ac:spMk id="9" creationId="{7E0B177C-08CB-EE31-58E5-AD9C943408B3}"/>
          </ac:spMkLst>
        </pc:spChg>
        <pc:spChg chg="add mod">
          <ac:chgData name="ef.duquevazquez" userId="e98ca7be-4693-4b4e-aac2-1fa4b3a593fd" providerId="ADAL" clId="{84A79D93-6DFD-4204-996E-5F4D02E36BAD}" dt="2023-10-31T17:21:15.778" v="64" actId="20577"/>
          <ac:spMkLst>
            <pc:docMk/>
            <pc:sldMk cId="2257884419" sldId="267"/>
            <ac:spMk id="10" creationId="{524C51F8-633A-F52E-B513-17C535637F29}"/>
          </ac:spMkLst>
        </pc:spChg>
        <pc:picChg chg="add mod">
          <ac:chgData name="ef.duquevazquez" userId="e98ca7be-4693-4b4e-aac2-1fa4b3a593fd" providerId="ADAL" clId="{84A79D93-6DFD-4204-996E-5F4D02E36BAD}" dt="2023-10-31T17:20:54.080" v="54" actId="1076"/>
          <ac:picMkLst>
            <pc:docMk/>
            <pc:sldMk cId="2257884419" sldId="267"/>
            <ac:picMk id="7" creationId="{9102C849-1CAD-EB58-064F-559EC18FB1E5}"/>
          </ac:picMkLst>
        </pc:picChg>
        <pc:picChg chg="del">
          <ac:chgData name="ef.duquevazquez" userId="e98ca7be-4693-4b4e-aac2-1fa4b3a593fd" providerId="ADAL" clId="{84A79D93-6DFD-4204-996E-5F4D02E36BAD}" dt="2023-10-31T17:17:49.347" v="41" actId="478"/>
          <ac:picMkLst>
            <pc:docMk/>
            <pc:sldMk cId="2257884419" sldId="267"/>
            <ac:picMk id="8" creationId="{A23376A6-2DA6-1768-FD01-4F899A4E203C}"/>
          </ac:picMkLst>
        </pc:picChg>
        <pc:picChg chg="mod">
          <ac:chgData name="ef.duquevazquez" userId="e98ca7be-4693-4b4e-aac2-1fa4b3a593fd" providerId="ADAL" clId="{84A79D93-6DFD-4204-996E-5F4D02E36BAD}" dt="2023-10-31T17:18:30.391" v="47" actId="14100"/>
          <ac:picMkLst>
            <pc:docMk/>
            <pc:sldMk cId="2257884419" sldId="267"/>
            <ac:picMk id="11" creationId="{0D0B7232-AF15-974F-01BE-16BE7F98752F}"/>
          </ac:picMkLst>
        </pc:picChg>
        <pc:picChg chg="del">
          <ac:chgData name="ef.duquevazquez" userId="e98ca7be-4693-4b4e-aac2-1fa4b3a593fd" providerId="ADAL" clId="{84A79D93-6DFD-4204-996E-5F4D02E36BAD}" dt="2023-10-31T17:17:56.951" v="43" actId="478"/>
          <ac:picMkLst>
            <pc:docMk/>
            <pc:sldMk cId="2257884419" sldId="267"/>
            <ac:picMk id="14" creationId="{23123335-2394-A403-607A-0BCA3E3637D4}"/>
          </ac:picMkLst>
        </pc:picChg>
      </pc:sldChg>
      <pc:sldChg chg="modSp">
        <pc:chgData name="ef.duquevazquez" userId="e98ca7be-4693-4b4e-aac2-1fa4b3a593fd" providerId="ADAL" clId="{84A79D93-6DFD-4204-996E-5F4D02E36BAD}" dt="2023-10-31T17:15:05.222" v="25" actId="14826"/>
        <pc:sldMkLst>
          <pc:docMk/>
          <pc:sldMk cId="553723339" sldId="269"/>
        </pc:sldMkLst>
        <pc:picChg chg="mod">
          <ac:chgData name="ef.duquevazquez" userId="e98ca7be-4693-4b4e-aac2-1fa4b3a593fd" providerId="ADAL" clId="{84A79D93-6DFD-4204-996E-5F4D02E36BAD}" dt="2023-10-31T17:14:43.164" v="21" actId="14826"/>
          <ac:picMkLst>
            <pc:docMk/>
            <pc:sldMk cId="553723339" sldId="269"/>
            <ac:picMk id="6" creationId="{BE6350BC-31CF-CB4C-45AB-9B9186035785}"/>
          </ac:picMkLst>
        </pc:picChg>
        <pc:picChg chg="mod">
          <ac:chgData name="ef.duquevazquez" userId="e98ca7be-4693-4b4e-aac2-1fa4b3a593fd" providerId="ADAL" clId="{84A79D93-6DFD-4204-996E-5F4D02E36BAD}" dt="2023-10-31T17:14:48.342" v="22" actId="14826"/>
          <ac:picMkLst>
            <pc:docMk/>
            <pc:sldMk cId="553723339" sldId="269"/>
            <ac:picMk id="9" creationId="{776DACCF-8D0F-6B6B-6096-073B39155813}"/>
          </ac:picMkLst>
        </pc:picChg>
        <pc:picChg chg="mod">
          <ac:chgData name="ef.duquevazquez" userId="e98ca7be-4693-4b4e-aac2-1fa4b3a593fd" providerId="ADAL" clId="{84A79D93-6DFD-4204-996E-5F4D02E36BAD}" dt="2023-10-31T17:14:52.917" v="23" actId="14826"/>
          <ac:picMkLst>
            <pc:docMk/>
            <pc:sldMk cId="553723339" sldId="269"/>
            <ac:picMk id="14" creationId="{4836886E-6845-5DCD-3A25-D5C3E3FCA029}"/>
          </ac:picMkLst>
        </pc:picChg>
        <pc:picChg chg="mod">
          <ac:chgData name="ef.duquevazquez" userId="e98ca7be-4693-4b4e-aac2-1fa4b3a593fd" providerId="ADAL" clId="{84A79D93-6DFD-4204-996E-5F4D02E36BAD}" dt="2023-10-31T17:14:58.925" v="24" actId="14826"/>
          <ac:picMkLst>
            <pc:docMk/>
            <pc:sldMk cId="553723339" sldId="269"/>
            <ac:picMk id="16" creationId="{2389B588-2A5E-3E69-522E-D63701BD8CD9}"/>
          </ac:picMkLst>
        </pc:picChg>
        <pc:picChg chg="mod">
          <ac:chgData name="ef.duquevazquez" userId="e98ca7be-4693-4b4e-aac2-1fa4b3a593fd" providerId="ADAL" clId="{84A79D93-6DFD-4204-996E-5F4D02E36BAD}" dt="2023-10-31T17:15:05.222" v="25" actId="14826"/>
          <ac:picMkLst>
            <pc:docMk/>
            <pc:sldMk cId="553723339" sldId="269"/>
            <ac:picMk id="18" creationId="{2EFAB12B-833D-AFE1-578D-4C717416021F}"/>
          </ac:picMkLst>
        </pc:picChg>
      </pc:sldChg>
      <pc:sldChg chg="modSp">
        <pc:chgData name="ef.duquevazquez" userId="e98ca7be-4693-4b4e-aac2-1fa4b3a593fd" providerId="ADAL" clId="{84A79D93-6DFD-4204-996E-5F4D02E36BAD}" dt="2023-10-31T17:15:37.788" v="30" actId="14826"/>
        <pc:sldMkLst>
          <pc:docMk/>
          <pc:sldMk cId="3864492060" sldId="270"/>
        </pc:sldMkLst>
        <pc:picChg chg="mod">
          <ac:chgData name="ef.duquevazquez" userId="e98ca7be-4693-4b4e-aac2-1fa4b3a593fd" providerId="ADAL" clId="{84A79D93-6DFD-4204-996E-5F4D02E36BAD}" dt="2023-10-31T17:15:17.274" v="26" actId="14826"/>
          <ac:picMkLst>
            <pc:docMk/>
            <pc:sldMk cId="3864492060" sldId="270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4A79D93-6DFD-4204-996E-5F4D02E36BAD}" dt="2023-10-31T17:15:21.439" v="27" actId="14826"/>
          <ac:picMkLst>
            <pc:docMk/>
            <pc:sldMk cId="3864492060" sldId="270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4A79D93-6DFD-4204-996E-5F4D02E36BAD}" dt="2023-10-31T17:15:26.211" v="28" actId="14826"/>
          <ac:picMkLst>
            <pc:docMk/>
            <pc:sldMk cId="3864492060" sldId="270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4A79D93-6DFD-4204-996E-5F4D02E36BAD}" dt="2023-10-31T17:15:32.063" v="29" actId="14826"/>
          <ac:picMkLst>
            <pc:docMk/>
            <pc:sldMk cId="3864492060" sldId="270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4A79D93-6DFD-4204-996E-5F4D02E36BAD}" dt="2023-10-31T17:15:37.788" v="30" actId="14826"/>
          <ac:picMkLst>
            <pc:docMk/>
            <pc:sldMk cId="3864492060" sldId="270"/>
            <ac:picMk id="19" creationId="{962AE1ED-CAE8-450B-1348-56454236257F}"/>
          </ac:picMkLst>
        </pc:picChg>
      </pc:sldChg>
      <pc:sldChg chg="addSp delSp modSp mod">
        <pc:chgData name="ef.duquevazquez" userId="e98ca7be-4693-4b4e-aac2-1fa4b3a593fd" providerId="ADAL" clId="{84A79D93-6DFD-4204-996E-5F4D02E36BAD}" dt="2023-10-31T18:53:28.030" v="111" actId="1076"/>
        <pc:sldMkLst>
          <pc:docMk/>
          <pc:sldMk cId="947047481" sldId="271"/>
        </pc:sldMkLst>
        <pc:spChg chg="add mod">
          <ac:chgData name="ef.duquevazquez" userId="e98ca7be-4693-4b4e-aac2-1fa4b3a593fd" providerId="ADAL" clId="{84A79D93-6DFD-4204-996E-5F4D02E36BAD}" dt="2023-10-31T18:53:28.030" v="111" actId="1076"/>
          <ac:spMkLst>
            <pc:docMk/>
            <pc:sldMk cId="947047481" sldId="271"/>
            <ac:spMk id="5" creationId="{8AE06853-4E90-2A35-77C8-9A37502D0995}"/>
          </ac:spMkLst>
        </pc:spChg>
        <pc:spChg chg="add mod">
          <ac:chgData name="ef.duquevazquez" userId="e98ca7be-4693-4b4e-aac2-1fa4b3a593fd" providerId="ADAL" clId="{84A79D93-6DFD-4204-996E-5F4D02E36BAD}" dt="2023-10-31T18:53:16.996" v="110"/>
          <ac:spMkLst>
            <pc:docMk/>
            <pc:sldMk cId="947047481" sldId="271"/>
            <ac:spMk id="7" creationId="{24E770B3-AA74-B168-7C16-15AA81FF39D0}"/>
          </ac:spMkLst>
        </pc:spChg>
        <pc:spChg chg="add mod">
          <ac:chgData name="ef.duquevazquez" userId="e98ca7be-4693-4b4e-aac2-1fa4b3a593fd" providerId="ADAL" clId="{84A79D93-6DFD-4204-996E-5F4D02E36BAD}" dt="2023-10-31T17:22:42.361" v="77"/>
          <ac:spMkLst>
            <pc:docMk/>
            <pc:sldMk cId="947047481" sldId="271"/>
            <ac:spMk id="8" creationId="{952E99C9-36EE-5E81-75E7-4A26185C6EC2}"/>
          </ac:spMkLst>
        </pc:spChg>
        <pc:spChg chg="add mod">
          <ac:chgData name="ef.duquevazquez" userId="e98ca7be-4693-4b4e-aac2-1fa4b3a593fd" providerId="ADAL" clId="{84A79D93-6DFD-4204-996E-5F4D02E36BAD}" dt="2023-10-31T17:22:42.361" v="77"/>
          <ac:spMkLst>
            <pc:docMk/>
            <pc:sldMk cId="947047481" sldId="271"/>
            <ac:spMk id="10" creationId="{790A09B1-A3F3-5EB1-04EF-E9E155074D77}"/>
          </ac:spMkLst>
        </pc:spChg>
        <pc:spChg chg="del">
          <ac:chgData name="ef.duquevazquez" userId="e98ca7be-4693-4b4e-aac2-1fa4b3a593fd" providerId="ADAL" clId="{84A79D93-6DFD-4204-996E-5F4D02E36BAD}" dt="2023-10-31T17:21:32.809" v="66" actId="478"/>
          <ac:spMkLst>
            <pc:docMk/>
            <pc:sldMk cId="947047481" sldId="271"/>
            <ac:spMk id="15" creationId="{9B5826A6-64B1-843B-453D-CE20EC15B5CA}"/>
          </ac:spMkLst>
        </pc:spChg>
        <pc:picChg chg="add mod">
          <ac:chgData name="ef.duquevazquez" userId="e98ca7be-4693-4b4e-aac2-1fa4b3a593fd" providerId="ADAL" clId="{84A79D93-6DFD-4204-996E-5F4D02E36BAD}" dt="2023-10-31T17:22:31.776" v="76" actId="1076"/>
          <ac:picMkLst>
            <pc:docMk/>
            <pc:sldMk cId="947047481" sldId="271"/>
            <ac:picMk id="6" creationId="{32153F4D-18EC-FCDD-498E-740DF110B01D}"/>
          </ac:picMkLst>
        </pc:picChg>
        <pc:picChg chg="del">
          <ac:chgData name="ef.duquevazquez" userId="e98ca7be-4693-4b4e-aac2-1fa4b3a593fd" providerId="ADAL" clId="{84A79D93-6DFD-4204-996E-5F4D02E36BAD}" dt="2023-10-31T17:21:30.793" v="65" actId="478"/>
          <ac:picMkLst>
            <pc:docMk/>
            <pc:sldMk cId="947047481" sldId="271"/>
            <ac:picMk id="7" creationId="{DCDEC845-32F0-BD26-6978-7335B1F1240E}"/>
          </ac:picMkLst>
        </pc:picChg>
        <pc:picChg chg="mod">
          <ac:chgData name="ef.duquevazquez" userId="e98ca7be-4693-4b4e-aac2-1fa4b3a593fd" providerId="ADAL" clId="{84A79D93-6DFD-4204-996E-5F4D02E36BAD}" dt="2023-10-31T17:22:46.168" v="78" actId="1076"/>
          <ac:picMkLst>
            <pc:docMk/>
            <pc:sldMk cId="947047481" sldId="271"/>
            <ac:picMk id="9" creationId="{F2F412FD-4581-7467-3A9A-08D2B69DF773}"/>
          </ac:picMkLst>
        </pc:picChg>
        <pc:picChg chg="del">
          <ac:chgData name="ef.duquevazquez" userId="e98ca7be-4693-4b4e-aac2-1fa4b3a593fd" providerId="ADAL" clId="{84A79D93-6DFD-4204-996E-5F4D02E36BAD}" dt="2023-10-31T17:21:30.793" v="65" actId="478"/>
          <ac:picMkLst>
            <pc:docMk/>
            <pc:sldMk cId="947047481" sldId="271"/>
            <ac:picMk id="12" creationId="{90A832DD-8DE0-03B2-C9B7-235CEEA09B35}"/>
          </ac:picMkLst>
        </pc:picChg>
      </pc:sldChg>
      <pc:sldChg chg="modSp">
        <pc:chgData name="ef.duquevazquez" userId="e98ca7be-4693-4b4e-aac2-1fa4b3a593fd" providerId="ADAL" clId="{84A79D93-6DFD-4204-996E-5F4D02E36BAD}" dt="2023-10-31T17:12:38.352" v="11" actId="14826"/>
        <pc:sldMkLst>
          <pc:docMk/>
          <pc:sldMk cId="4195722935" sldId="272"/>
        </pc:sldMkLst>
        <pc:picChg chg="mod">
          <ac:chgData name="ef.duquevazquez" userId="e98ca7be-4693-4b4e-aac2-1fa4b3a593fd" providerId="ADAL" clId="{84A79D93-6DFD-4204-996E-5F4D02E36BAD}" dt="2023-10-31T17:12:38.352" v="11" actId="14826"/>
          <ac:picMkLst>
            <pc:docMk/>
            <pc:sldMk cId="4195722935" sldId="272"/>
            <ac:picMk id="6" creationId="{02E5A362-6F18-6BC4-4394-316ED85FEF5F}"/>
          </ac:picMkLst>
        </pc:picChg>
      </pc:sldChg>
      <pc:sldChg chg="modSp">
        <pc:chgData name="ef.duquevazquez" userId="e98ca7be-4693-4b4e-aac2-1fa4b3a593fd" providerId="ADAL" clId="{84A79D93-6DFD-4204-996E-5F4D02E36BAD}" dt="2023-10-31T17:12:44.602" v="12" actId="14826"/>
        <pc:sldMkLst>
          <pc:docMk/>
          <pc:sldMk cId="1537987861" sldId="273"/>
        </pc:sldMkLst>
        <pc:picChg chg="mod">
          <ac:chgData name="ef.duquevazquez" userId="e98ca7be-4693-4b4e-aac2-1fa4b3a593fd" providerId="ADAL" clId="{84A79D93-6DFD-4204-996E-5F4D02E36BAD}" dt="2023-10-31T17:12:44.602" v="12" actId="14826"/>
          <ac:picMkLst>
            <pc:docMk/>
            <pc:sldMk cId="1537987861" sldId="273"/>
            <ac:picMk id="7" creationId="{5C4052D8-C887-C9B4-EF46-E585F11B6C48}"/>
          </ac:picMkLst>
        </pc:picChg>
      </pc:sldChg>
      <pc:sldChg chg="modSp">
        <pc:chgData name="ef.duquevazquez" userId="e98ca7be-4693-4b4e-aac2-1fa4b3a593fd" providerId="ADAL" clId="{84A79D93-6DFD-4204-996E-5F4D02E36BAD}" dt="2023-10-31T17:12:50.712" v="13" actId="14826"/>
        <pc:sldMkLst>
          <pc:docMk/>
          <pc:sldMk cId="2639672708" sldId="274"/>
        </pc:sldMkLst>
        <pc:picChg chg="mod">
          <ac:chgData name="ef.duquevazquez" userId="e98ca7be-4693-4b4e-aac2-1fa4b3a593fd" providerId="ADAL" clId="{84A79D93-6DFD-4204-996E-5F4D02E36BAD}" dt="2023-10-31T17:12:50.712" v="13" actId="14826"/>
          <ac:picMkLst>
            <pc:docMk/>
            <pc:sldMk cId="2639672708" sldId="274"/>
            <ac:picMk id="7" creationId="{33B88DCB-C554-D16F-7685-7EE4B58F2AB6}"/>
          </ac:picMkLst>
        </pc:picChg>
      </pc:sldChg>
      <pc:sldChg chg="modSp">
        <pc:chgData name="ef.duquevazquez" userId="e98ca7be-4693-4b4e-aac2-1fa4b3a593fd" providerId="ADAL" clId="{84A79D93-6DFD-4204-996E-5F4D02E36BAD}" dt="2023-10-31T17:13:03.742" v="14" actId="14826"/>
        <pc:sldMkLst>
          <pc:docMk/>
          <pc:sldMk cId="2630403324" sldId="275"/>
        </pc:sldMkLst>
        <pc:picChg chg="mod">
          <ac:chgData name="ef.duquevazquez" userId="e98ca7be-4693-4b4e-aac2-1fa4b3a593fd" providerId="ADAL" clId="{84A79D93-6DFD-4204-996E-5F4D02E36BAD}" dt="2023-10-31T17:13:03.742" v="14" actId="14826"/>
          <ac:picMkLst>
            <pc:docMk/>
            <pc:sldMk cId="2630403324" sldId="275"/>
            <ac:picMk id="7" creationId="{E55C352E-DCC4-FA7E-21F6-C237292DD6F1}"/>
          </ac:picMkLst>
        </pc:picChg>
      </pc:sldChg>
      <pc:sldChg chg="modSp">
        <pc:chgData name="ef.duquevazquez" userId="e98ca7be-4693-4b4e-aac2-1fa4b3a593fd" providerId="ADAL" clId="{84A79D93-6DFD-4204-996E-5F4D02E36BAD}" dt="2023-10-31T17:13:12.886" v="15" actId="14826"/>
        <pc:sldMkLst>
          <pc:docMk/>
          <pc:sldMk cId="124241094" sldId="276"/>
        </pc:sldMkLst>
        <pc:picChg chg="mod">
          <ac:chgData name="ef.duquevazquez" userId="e98ca7be-4693-4b4e-aac2-1fa4b3a593fd" providerId="ADAL" clId="{84A79D93-6DFD-4204-996E-5F4D02E36BAD}" dt="2023-10-31T17:13:12.886" v="15" actId="14826"/>
          <ac:picMkLst>
            <pc:docMk/>
            <pc:sldMk cId="124241094" sldId="276"/>
            <ac:picMk id="7" creationId="{00722BBF-A9A5-2CE0-E4C7-67B16D6A319E}"/>
          </ac:picMkLst>
        </pc:picChg>
      </pc:sldChg>
      <pc:sldChg chg="addSp delSp modSp mod">
        <pc:chgData name="ef.duquevazquez" userId="e98ca7be-4693-4b4e-aac2-1fa4b3a593fd" providerId="ADAL" clId="{84A79D93-6DFD-4204-996E-5F4D02E36BAD}" dt="2023-10-31T18:54:00.987" v="115" actId="1076"/>
        <pc:sldMkLst>
          <pc:docMk/>
          <pc:sldMk cId="1217435268" sldId="277"/>
        </pc:sldMkLst>
        <pc:spChg chg="add mod">
          <ac:chgData name="ef.duquevazquez" userId="e98ca7be-4693-4b4e-aac2-1fa4b3a593fd" providerId="ADAL" clId="{84A79D93-6DFD-4204-996E-5F4D02E36BAD}" dt="2023-10-31T18:53:50.783" v="113" actId="1076"/>
          <ac:spMkLst>
            <pc:docMk/>
            <pc:sldMk cId="1217435268" sldId="277"/>
            <ac:spMk id="5" creationId="{37B2BB62-9CCF-8C6D-6490-6EC469312BD9}"/>
          </ac:spMkLst>
        </pc:spChg>
        <pc:spChg chg="add mod">
          <ac:chgData name="ef.duquevazquez" userId="e98ca7be-4693-4b4e-aac2-1fa4b3a593fd" providerId="ADAL" clId="{84A79D93-6DFD-4204-996E-5F4D02E36BAD}" dt="2023-10-31T18:54:00.987" v="115" actId="1076"/>
          <ac:spMkLst>
            <pc:docMk/>
            <pc:sldMk cId="1217435268" sldId="277"/>
            <ac:spMk id="6" creationId="{26187477-74B9-B8F8-61C3-F26B4F5CEA09}"/>
          </ac:spMkLst>
        </pc:spChg>
        <pc:spChg chg="add mod">
          <ac:chgData name="ef.duquevazquez" userId="e98ca7be-4693-4b4e-aac2-1fa4b3a593fd" providerId="ADAL" clId="{84A79D93-6DFD-4204-996E-5F4D02E36BAD}" dt="2023-10-31T17:49:54.620" v="91"/>
          <ac:spMkLst>
            <pc:docMk/>
            <pc:sldMk cId="1217435268" sldId="277"/>
            <ac:spMk id="8" creationId="{3EBC74BD-F560-FC29-2FF9-1CCA9FFAAE20}"/>
          </ac:spMkLst>
        </pc:spChg>
        <pc:spChg chg="add mod">
          <ac:chgData name="ef.duquevazquez" userId="e98ca7be-4693-4b4e-aac2-1fa4b3a593fd" providerId="ADAL" clId="{84A79D93-6DFD-4204-996E-5F4D02E36BAD}" dt="2023-10-31T17:49:54.620" v="91"/>
          <ac:spMkLst>
            <pc:docMk/>
            <pc:sldMk cId="1217435268" sldId="277"/>
            <ac:spMk id="9" creationId="{DEDDBE90-70A0-8A60-76A3-11D371632C18}"/>
          </ac:spMkLst>
        </pc:spChg>
        <pc:spChg chg="del">
          <ac:chgData name="ef.duquevazquez" userId="e98ca7be-4693-4b4e-aac2-1fa4b3a593fd" providerId="ADAL" clId="{84A79D93-6DFD-4204-996E-5F4D02E36BAD}" dt="2023-10-31T17:48:50.179" v="81" actId="478"/>
          <ac:spMkLst>
            <pc:docMk/>
            <pc:sldMk cId="1217435268" sldId="277"/>
            <ac:spMk id="15" creationId="{9B5826A6-64B1-843B-453D-CE20EC15B5CA}"/>
          </ac:spMkLst>
        </pc:spChg>
        <pc:picChg chg="del">
          <ac:chgData name="ef.duquevazquez" userId="e98ca7be-4693-4b4e-aac2-1fa4b3a593fd" providerId="ADAL" clId="{84A79D93-6DFD-4204-996E-5F4D02E36BAD}" dt="2023-10-31T17:48:47.431" v="79" actId="478"/>
          <ac:picMkLst>
            <pc:docMk/>
            <pc:sldMk cId="1217435268" sldId="277"/>
            <ac:picMk id="6" creationId="{BD3458A0-6B42-3313-42AE-37E1CEA320AE}"/>
          </ac:picMkLst>
        </pc:picChg>
        <pc:picChg chg="add mod">
          <ac:chgData name="ef.duquevazquez" userId="e98ca7be-4693-4b4e-aac2-1fa4b3a593fd" providerId="ADAL" clId="{84A79D93-6DFD-4204-996E-5F4D02E36BAD}" dt="2023-10-31T17:49:43.839" v="90" actId="1076"/>
          <ac:picMkLst>
            <pc:docMk/>
            <pc:sldMk cId="1217435268" sldId="277"/>
            <ac:picMk id="7" creationId="{57C6B9A5-F390-E9EB-AFDD-6C88C0D921B4}"/>
          </ac:picMkLst>
        </pc:picChg>
        <pc:picChg chg="mod">
          <ac:chgData name="ef.duquevazquez" userId="e98ca7be-4693-4b4e-aac2-1fa4b3a593fd" providerId="ADAL" clId="{84A79D93-6DFD-4204-996E-5F4D02E36BAD}" dt="2023-10-31T17:48:53.111" v="82" actId="1076"/>
          <ac:picMkLst>
            <pc:docMk/>
            <pc:sldMk cId="1217435268" sldId="277"/>
            <ac:picMk id="11" creationId="{2BA4521D-A921-5DAC-9DEC-DEB634855D69}"/>
          </ac:picMkLst>
        </pc:picChg>
        <pc:picChg chg="del">
          <ac:chgData name="ef.duquevazquez" userId="e98ca7be-4693-4b4e-aac2-1fa4b3a593fd" providerId="ADAL" clId="{84A79D93-6DFD-4204-996E-5F4D02E36BAD}" dt="2023-10-31T17:48:48.757" v="80" actId="478"/>
          <ac:picMkLst>
            <pc:docMk/>
            <pc:sldMk cId="1217435268" sldId="277"/>
            <ac:picMk id="13" creationId="{FF5BC271-92A4-7FCE-CAF9-413D49135094}"/>
          </ac:picMkLst>
        </pc:picChg>
      </pc:sldChg>
      <pc:sldChg chg="modSp">
        <pc:chgData name="ef.duquevazquez" userId="e98ca7be-4693-4b4e-aac2-1fa4b3a593fd" providerId="ADAL" clId="{84A79D93-6DFD-4204-996E-5F4D02E36BAD}" dt="2023-10-31T17:16:48.643" v="35" actId="14826"/>
        <pc:sldMkLst>
          <pc:docMk/>
          <pc:sldMk cId="2567983587" sldId="278"/>
        </pc:sldMkLst>
        <pc:picChg chg="mod">
          <ac:chgData name="ef.duquevazquez" userId="e98ca7be-4693-4b4e-aac2-1fa4b3a593fd" providerId="ADAL" clId="{84A79D93-6DFD-4204-996E-5F4D02E36BAD}" dt="2023-10-31T17:16:26.255" v="31" actId="14826"/>
          <ac:picMkLst>
            <pc:docMk/>
            <pc:sldMk cId="2567983587" sldId="278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4A79D93-6DFD-4204-996E-5F4D02E36BAD}" dt="2023-10-31T17:16:30.868" v="32" actId="14826"/>
          <ac:picMkLst>
            <pc:docMk/>
            <pc:sldMk cId="2567983587" sldId="278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4A79D93-6DFD-4204-996E-5F4D02E36BAD}" dt="2023-10-31T17:16:36.146" v="33" actId="14826"/>
          <ac:picMkLst>
            <pc:docMk/>
            <pc:sldMk cId="2567983587" sldId="278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4A79D93-6DFD-4204-996E-5F4D02E36BAD}" dt="2023-10-31T17:16:41.356" v="34" actId="14826"/>
          <ac:picMkLst>
            <pc:docMk/>
            <pc:sldMk cId="2567983587" sldId="278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4A79D93-6DFD-4204-996E-5F4D02E36BAD}" dt="2023-10-31T17:16:48.643" v="35" actId="14826"/>
          <ac:picMkLst>
            <pc:docMk/>
            <pc:sldMk cId="2567983587" sldId="278"/>
            <ac:picMk id="19" creationId="{962AE1ED-CAE8-450B-1348-56454236257F}"/>
          </ac:picMkLst>
        </pc:picChg>
      </pc:sldChg>
      <pc:sldChg chg="modSp">
        <pc:chgData name="ef.duquevazquez" userId="e98ca7be-4693-4b4e-aac2-1fa4b3a593fd" providerId="ADAL" clId="{84A79D93-6DFD-4204-996E-5F4D02E36BAD}" dt="2023-10-31T17:13:21.978" v="16" actId="14826"/>
        <pc:sldMkLst>
          <pc:docMk/>
          <pc:sldMk cId="4114786519" sldId="279"/>
        </pc:sldMkLst>
        <pc:picChg chg="mod">
          <ac:chgData name="ef.duquevazquez" userId="e98ca7be-4693-4b4e-aac2-1fa4b3a593fd" providerId="ADAL" clId="{84A79D93-6DFD-4204-996E-5F4D02E36BAD}" dt="2023-10-31T17:13:21.978" v="16" actId="14826"/>
          <ac:picMkLst>
            <pc:docMk/>
            <pc:sldMk cId="4114786519" sldId="279"/>
            <ac:picMk id="6" creationId="{02E5A362-6F18-6BC4-4394-316ED85FEF5F}"/>
          </ac:picMkLst>
        </pc:picChg>
      </pc:sldChg>
      <pc:sldChg chg="modSp">
        <pc:chgData name="ef.duquevazquez" userId="e98ca7be-4693-4b4e-aac2-1fa4b3a593fd" providerId="ADAL" clId="{84A79D93-6DFD-4204-996E-5F4D02E36BAD}" dt="2023-10-31T17:13:27.978" v="17" actId="14826"/>
        <pc:sldMkLst>
          <pc:docMk/>
          <pc:sldMk cId="1090403572" sldId="280"/>
        </pc:sldMkLst>
        <pc:picChg chg="mod">
          <ac:chgData name="ef.duquevazquez" userId="e98ca7be-4693-4b4e-aac2-1fa4b3a593fd" providerId="ADAL" clId="{84A79D93-6DFD-4204-996E-5F4D02E36BAD}" dt="2023-10-31T17:13:27.978" v="17" actId="14826"/>
          <ac:picMkLst>
            <pc:docMk/>
            <pc:sldMk cId="1090403572" sldId="280"/>
            <ac:picMk id="7" creationId="{5C4052D8-C887-C9B4-EF46-E585F11B6C48}"/>
          </ac:picMkLst>
        </pc:picChg>
      </pc:sldChg>
      <pc:sldChg chg="modSp">
        <pc:chgData name="ef.duquevazquez" userId="e98ca7be-4693-4b4e-aac2-1fa4b3a593fd" providerId="ADAL" clId="{84A79D93-6DFD-4204-996E-5F4D02E36BAD}" dt="2023-10-31T17:13:35.718" v="18" actId="14826"/>
        <pc:sldMkLst>
          <pc:docMk/>
          <pc:sldMk cId="1120737756" sldId="281"/>
        </pc:sldMkLst>
        <pc:picChg chg="mod">
          <ac:chgData name="ef.duquevazquez" userId="e98ca7be-4693-4b4e-aac2-1fa4b3a593fd" providerId="ADAL" clId="{84A79D93-6DFD-4204-996E-5F4D02E36BAD}" dt="2023-10-31T17:13:35.718" v="18" actId="14826"/>
          <ac:picMkLst>
            <pc:docMk/>
            <pc:sldMk cId="1120737756" sldId="281"/>
            <ac:picMk id="7" creationId="{33B88DCB-C554-D16F-7685-7EE4B58F2AB6}"/>
          </ac:picMkLst>
        </pc:picChg>
      </pc:sldChg>
      <pc:sldChg chg="modSp">
        <pc:chgData name="ef.duquevazquez" userId="e98ca7be-4693-4b4e-aac2-1fa4b3a593fd" providerId="ADAL" clId="{84A79D93-6DFD-4204-996E-5F4D02E36BAD}" dt="2023-10-31T17:13:50.216" v="19" actId="14826"/>
        <pc:sldMkLst>
          <pc:docMk/>
          <pc:sldMk cId="2659213398" sldId="282"/>
        </pc:sldMkLst>
        <pc:picChg chg="mod">
          <ac:chgData name="ef.duquevazquez" userId="e98ca7be-4693-4b4e-aac2-1fa4b3a593fd" providerId="ADAL" clId="{84A79D93-6DFD-4204-996E-5F4D02E36BAD}" dt="2023-10-31T17:13:50.216" v="19" actId="14826"/>
          <ac:picMkLst>
            <pc:docMk/>
            <pc:sldMk cId="2659213398" sldId="282"/>
            <ac:picMk id="7" creationId="{E55C352E-DCC4-FA7E-21F6-C237292DD6F1}"/>
          </ac:picMkLst>
        </pc:picChg>
      </pc:sldChg>
      <pc:sldChg chg="modSp">
        <pc:chgData name="ef.duquevazquez" userId="e98ca7be-4693-4b4e-aac2-1fa4b3a593fd" providerId="ADAL" clId="{84A79D93-6DFD-4204-996E-5F4D02E36BAD}" dt="2023-10-31T17:13:56.320" v="20" actId="14826"/>
        <pc:sldMkLst>
          <pc:docMk/>
          <pc:sldMk cId="2183362578" sldId="283"/>
        </pc:sldMkLst>
        <pc:picChg chg="mod">
          <ac:chgData name="ef.duquevazquez" userId="e98ca7be-4693-4b4e-aac2-1fa4b3a593fd" providerId="ADAL" clId="{84A79D93-6DFD-4204-996E-5F4D02E36BAD}" dt="2023-10-31T17:13:56.320" v="20" actId="14826"/>
          <ac:picMkLst>
            <pc:docMk/>
            <pc:sldMk cId="2183362578" sldId="283"/>
            <ac:picMk id="7" creationId="{00722BBF-A9A5-2CE0-E4C7-67B16D6A319E}"/>
          </ac:picMkLst>
        </pc:picChg>
      </pc:sldChg>
      <pc:sldChg chg="addSp delSp modSp mod">
        <pc:chgData name="ef.duquevazquez" userId="e98ca7be-4693-4b4e-aac2-1fa4b3a593fd" providerId="ADAL" clId="{84A79D93-6DFD-4204-996E-5F4D02E36BAD}" dt="2023-10-31T18:55:49.328" v="119" actId="1076"/>
        <pc:sldMkLst>
          <pc:docMk/>
          <pc:sldMk cId="2392968604" sldId="284"/>
        </pc:sldMkLst>
        <pc:spChg chg="add mod">
          <ac:chgData name="ef.duquevazquez" userId="e98ca7be-4693-4b4e-aac2-1fa4b3a593fd" providerId="ADAL" clId="{84A79D93-6DFD-4204-996E-5F4D02E36BAD}" dt="2023-10-31T18:55:25.516" v="117" actId="1076"/>
          <ac:spMkLst>
            <pc:docMk/>
            <pc:sldMk cId="2392968604" sldId="284"/>
            <ac:spMk id="5" creationId="{1C322207-3CCD-B464-607C-E750E5171165}"/>
          </ac:spMkLst>
        </pc:spChg>
        <pc:spChg chg="add mod">
          <ac:chgData name="ef.duquevazquez" userId="e98ca7be-4693-4b4e-aac2-1fa4b3a593fd" providerId="ADAL" clId="{84A79D93-6DFD-4204-996E-5F4D02E36BAD}" dt="2023-10-31T18:55:49.328" v="119" actId="1076"/>
          <ac:spMkLst>
            <pc:docMk/>
            <pc:sldMk cId="2392968604" sldId="284"/>
            <ac:spMk id="6" creationId="{83A8C484-90A5-409B-15E6-8B92FA738C11}"/>
          </ac:spMkLst>
        </pc:spChg>
        <pc:spChg chg="add mod">
          <ac:chgData name="ef.duquevazquez" userId="e98ca7be-4693-4b4e-aac2-1fa4b3a593fd" providerId="ADAL" clId="{84A79D93-6DFD-4204-996E-5F4D02E36BAD}" dt="2023-10-31T18:50:36.051" v="102"/>
          <ac:spMkLst>
            <pc:docMk/>
            <pc:sldMk cId="2392968604" sldId="284"/>
            <ac:spMk id="10" creationId="{39FFAA47-AD2A-631B-B1F1-6F00E4873050}"/>
          </ac:spMkLst>
        </pc:spChg>
        <pc:spChg chg="add mod">
          <ac:chgData name="ef.duquevazquez" userId="e98ca7be-4693-4b4e-aac2-1fa4b3a593fd" providerId="ADAL" clId="{84A79D93-6DFD-4204-996E-5F4D02E36BAD}" dt="2023-10-31T18:50:36.051" v="102"/>
          <ac:spMkLst>
            <pc:docMk/>
            <pc:sldMk cId="2392968604" sldId="284"/>
            <ac:spMk id="11" creationId="{4C9667F6-B39C-4013-3CFB-6B675BD81D6C}"/>
          </ac:spMkLst>
        </pc:spChg>
        <pc:spChg chg="del">
          <ac:chgData name="ef.duquevazquez" userId="e98ca7be-4693-4b4e-aac2-1fa4b3a593fd" providerId="ADAL" clId="{84A79D93-6DFD-4204-996E-5F4D02E36BAD}" dt="2023-10-31T18:47:46.535" v="93" actId="478"/>
          <ac:spMkLst>
            <pc:docMk/>
            <pc:sldMk cId="2392968604" sldId="284"/>
            <ac:spMk id="15" creationId="{9B5826A6-64B1-843B-453D-CE20EC15B5CA}"/>
          </ac:spMkLst>
        </pc:spChg>
        <pc:picChg chg="del">
          <ac:chgData name="ef.duquevazquez" userId="e98ca7be-4693-4b4e-aac2-1fa4b3a593fd" providerId="ADAL" clId="{84A79D93-6DFD-4204-996E-5F4D02E36BAD}" dt="2023-10-31T18:47:44.759" v="92" actId="478"/>
          <ac:picMkLst>
            <pc:docMk/>
            <pc:sldMk cId="2392968604" sldId="284"/>
            <ac:picMk id="6" creationId="{BD3458A0-6B42-3313-42AE-37E1CEA320AE}"/>
          </ac:picMkLst>
        </pc:picChg>
        <pc:picChg chg="mod">
          <ac:chgData name="ef.duquevazquez" userId="e98ca7be-4693-4b4e-aac2-1fa4b3a593fd" providerId="ADAL" clId="{84A79D93-6DFD-4204-996E-5F4D02E36BAD}" dt="2023-10-31T18:49:20.152" v="100" actId="1076"/>
          <ac:picMkLst>
            <pc:docMk/>
            <pc:sldMk cId="2392968604" sldId="284"/>
            <ac:picMk id="7" creationId="{E5405504-EA9A-30D9-697A-27059FA5D531}"/>
          </ac:picMkLst>
        </pc:picChg>
        <pc:picChg chg="add mod">
          <ac:chgData name="ef.duquevazquez" userId="e98ca7be-4693-4b4e-aac2-1fa4b3a593fd" providerId="ADAL" clId="{84A79D93-6DFD-4204-996E-5F4D02E36BAD}" dt="2023-10-31T18:49:21.372" v="101" actId="1076"/>
          <ac:picMkLst>
            <pc:docMk/>
            <pc:sldMk cId="2392968604" sldId="284"/>
            <ac:picMk id="8" creationId="{78C4C728-9388-D382-1D23-05D13EA95371}"/>
          </ac:picMkLst>
        </pc:picChg>
        <pc:picChg chg="del">
          <ac:chgData name="ef.duquevazquez" userId="e98ca7be-4693-4b4e-aac2-1fa4b3a593fd" providerId="ADAL" clId="{84A79D93-6DFD-4204-996E-5F4D02E36BAD}" dt="2023-10-31T18:47:44.759" v="92" actId="478"/>
          <ac:picMkLst>
            <pc:docMk/>
            <pc:sldMk cId="2392968604" sldId="284"/>
            <ac:picMk id="9" creationId="{6CCA280C-B437-C10C-41F2-EEDE996239DC}"/>
          </ac:picMkLst>
        </pc:picChg>
      </pc:sldChg>
      <pc:sldChg chg="modSp">
        <pc:chgData name="ef.duquevazquez" userId="e98ca7be-4693-4b4e-aac2-1fa4b3a593fd" providerId="ADAL" clId="{84A79D93-6DFD-4204-996E-5F4D02E36BAD}" dt="2023-10-31T17:17:22.776" v="40" actId="14826"/>
        <pc:sldMkLst>
          <pc:docMk/>
          <pc:sldMk cId="1511002466" sldId="285"/>
        </pc:sldMkLst>
        <pc:picChg chg="mod">
          <ac:chgData name="ef.duquevazquez" userId="e98ca7be-4693-4b4e-aac2-1fa4b3a593fd" providerId="ADAL" clId="{84A79D93-6DFD-4204-996E-5F4D02E36BAD}" dt="2023-10-31T17:17:01.900" v="36" actId="14826"/>
          <ac:picMkLst>
            <pc:docMk/>
            <pc:sldMk cId="1511002466" sldId="285"/>
            <ac:picMk id="7" creationId="{E6821315-D943-A751-8A37-83002D31112B}"/>
          </ac:picMkLst>
        </pc:picChg>
        <pc:picChg chg="mod">
          <ac:chgData name="ef.duquevazquez" userId="e98ca7be-4693-4b4e-aac2-1fa4b3a593fd" providerId="ADAL" clId="{84A79D93-6DFD-4204-996E-5F4D02E36BAD}" dt="2023-10-31T17:17:06.270" v="37" actId="14826"/>
          <ac:picMkLst>
            <pc:docMk/>
            <pc:sldMk cId="1511002466" sldId="285"/>
            <ac:picMk id="10" creationId="{137E2FF3-EF94-B219-C868-B4BD20436C98}"/>
          </ac:picMkLst>
        </pc:picChg>
        <pc:picChg chg="mod">
          <ac:chgData name="ef.duquevazquez" userId="e98ca7be-4693-4b4e-aac2-1fa4b3a593fd" providerId="ADAL" clId="{84A79D93-6DFD-4204-996E-5F4D02E36BAD}" dt="2023-10-31T17:17:11.299" v="38" actId="14826"/>
          <ac:picMkLst>
            <pc:docMk/>
            <pc:sldMk cId="1511002466" sldId="285"/>
            <ac:picMk id="12" creationId="{C314A97A-F509-BA0E-BF9E-6C38BE04FCEC}"/>
          </ac:picMkLst>
        </pc:picChg>
        <pc:picChg chg="mod">
          <ac:chgData name="ef.duquevazquez" userId="e98ca7be-4693-4b4e-aac2-1fa4b3a593fd" providerId="ADAL" clId="{84A79D93-6DFD-4204-996E-5F4D02E36BAD}" dt="2023-10-31T17:17:17.392" v="39" actId="14826"/>
          <ac:picMkLst>
            <pc:docMk/>
            <pc:sldMk cId="1511002466" sldId="285"/>
            <ac:picMk id="15" creationId="{1629216F-B4E3-8817-9B24-B09E5D10D4BA}"/>
          </ac:picMkLst>
        </pc:picChg>
        <pc:picChg chg="mod">
          <ac:chgData name="ef.duquevazquez" userId="e98ca7be-4693-4b4e-aac2-1fa4b3a593fd" providerId="ADAL" clId="{84A79D93-6DFD-4204-996E-5F4D02E36BAD}" dt="2023-10-31T17:17:22.776" v="40" actId="14826"/>
          <ac:picMkLst>
            <pc:docMk/>
            <pc:sldMk cId="1511002466" sldId="285"/>
            <ac:picMk id="19" creationId="{962AE1ED-CAE8-450B-1348-5645423625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6C176-CA46-A04B-4F41-022487FE7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7D6ECD-0FB3-4489-C615-82A981CEB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8DEF0B-1DD4-6B77-D825-12F496F2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3ABA98-590F-A853-36D8-0DFB1243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F66E88-F6EB-9133-BCCC-169304CC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1081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BB6A6-FECD-A175-B4C3-EE129FC9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A59B16-2CB5-57F6-742A-42E8225EA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1E7E09-815F-6F04-913A-2D03FF04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61B817-C842-11E2-BC16-C34A872F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41FE46-4380-A092-B099-FBB6091D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6033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3F1AF7-E069-FF1D-89DA-6CC09D172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BF6A8E-FD6E-856F-4F74-36CB6C28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A5D70E-8884-21DF-FE82-C9F3C1FF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F53667-DFB3-3147-E20E-A2C6AE53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0E811-D499-7059-DFB3-22DEEDF4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0474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D192D-296E-8232-24A1-83A5967A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B77700-16F5-C8FA-D89E-32EBB831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2D831C-6766-4C0F-2EA9-CB5F718A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6F4655-F210-E249-836D-51D55E06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AFBA9C-11DE-282B-CF29-769AC403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38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B77E2-692F-B391-9BBC-51847170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2F059-4D76-0888-EA41-79939071C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04A82B-46F9-FB5C-86D6-7232E907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9055CE-6242-FD78-163C-A2039DD6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1669EE-2CD1-0977-5D26-449DB171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248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90944-447A-3D8D-9438-ACAAB996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2846E3-8A77-DFC5-2B51-FE972326E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27DE4E-BF79-FA52-54B3-CE4425D9E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EBBCD2-CDC0-96B7-C750-38C26373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439844-C86A-292A-B7E8-25BCACA0D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1C831-3EF7-8404-6422-F765B3E4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449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F7538-E682-DD65-8158-0A3290A27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42CEA9-F22C-2158-382A-0F1A9B89E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28FE6F-99FD-42BB-B7DF-7A7DCD72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41B885-8D33-1E53-47B2-067843FD1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348054-591E-62AF-27AD-06FC73A82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04C1EBC-D163-D658-14FA-6E49F392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CED7F0-AD75-4FFD-9C75-A741A2C6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668FD8-2E0C-9B08-0AB3-B0E81A51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140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D2602-EF26-7D69-7FE4-B1A22FDE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DF20E9-7DE7-517A-9732-6E3A1653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C549DC-2857-FE9C-E6A2-FA56CEE7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70869B-D941-4298-F746-BF2ED4CC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806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3DA53E-AAC2-52C9-41F7-66334095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D238FD-66A2-11AA-93D1-90441C09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3E30AC-1C8D-540B-2DAC-0A635BCE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58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EE1E5-CB9A-8F09-9F71-404F6F163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095A1-2279-F46B-742A-8EA27DFB6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8A441C-E100-BFDF-FDF4-327E51241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CCAEBF-B2C3-8297-6985-FE591CBC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B8FEFB-CE40-24A8-F1FA-E4943CC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BCBBC5-297E-76D4-3F64-26A70D2C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527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EC546-7D51-CC42-61B1-1FD0BF04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99299B-3B0E-16E1-AED1-739551345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06D041-ECA6-8C48-E60A-45E7EC568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9C58D1-54EB-15DB-DD67-29B9E2FC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CFD77C-C9BA-72B7-83C8-FE053F0D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3AD774-7275-CEDD-8AC0-21EFC10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312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5A2FAA-9121-9AF6-D6D7-BD035AC3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8E1E88-F171-09C1-1085-A5B6AAC29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6FBC06-DC60-FD6B-8D51-BABC26D43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7908-B096-43C7-9B46-8E1335769FDE}" type="datetimeFigureOut">
              <a:rPr lang="es-MX" smtClean="0"/>
              <a:t>31/10/2023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CBCCE-BAB3-A66C-777F-5A991A5A4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8F6A84-12B4-5E26-67AB-4BB5F4A25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AC93B-82D5-4B14-AE76-7BFC0CCD12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0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4A489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2EE0857-40C3-40E3-B387-7FBF07A62174}"/>
              </a:ext>
            </a:extLst>
          </p:cNvPr>
          <p:cNvSpPr txBox="1"/>
          <p:nvPr/>
        </p:nvSpPr>
        <p:spPr>
          <a:xfrm>
            <a:off x="-9033" y="2096487"/>
            <a:ext cx="1221006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latin typeface="Arial" panose="020B0604020202020204" pitchFamily="34" charset="0"/>
              </a:rPr>
              <a:t>Resultados de la clasificación de las fases del ciclo celular de una célula de la línea celular </a:t>
            </a:r>
            <a:r>
              <a:rPr lang="es-MX" sz="2400" b="1" dirty="0" err="1">
                <a:latin typeface="Arial" panose="020B0604020202020204" pitchFamily="34" charset="0"/>
              </a:rPr>
              <a:t>Jurkat</a:t>
            </a:r>
            <a:r>
              <a:rPr lang="es-MX" sz="2400" b="1" dirty="0">
                <a:latin typeface="Arial" panose="020B0604020202020204" pitchFamily="34" charset="0"/>
              </a:rPr>
              <a:t> usando una Red Neuronal Convolucional</a:t>
            </a:r>
            <a:endParaRPr lang="es-ES" sz="2400" b="1" dirty="0">
              <a:latin typeface="Raleway SemiBold"/>
              <a:cs typeface="Raleway SemiBold"/>
            </a:endParaRPr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73BA5600-002F-E8F6-9239-4F96DFC85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8" y="161925"/>
            <a:ext cx="1173178" cy="10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D8C0DEF-A3E0-EA23-EED3-15C8C37FB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62" y="287029"/>
            <a:ext cx="3214120" cy="11523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12C231A-68DC-1DA4-A247-380AEDAF3FA2}"/>
              </a:ext>
            </a:extLst>
          </p:cNvPr>
          <p:cNvSpPr txBox="1"/>
          <p:nvPr/>
        </p:nvSpPr>
        <p:spPr>
          <a:xfrm>
            <a:off x="1" y="3093112"/>
            <a:ext cx="12191980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br>
              <a:rPr lang="es-MX" sz="2000" dirty="0">
                <a:latin typeface="Arial" panose="020B0604020202020204" pitchFamily="34" charset="0"/>
              </a:rPr>
            </a:br>
            <a:r>
              <a:rPr lang="es-MX" sz="2000" dirty="0">
                <a:latin typeface="Arial" panose="020B0604020202020204" pitchFamily="34" charset="0"/>
              </a:rPr>
              <a:t>Doctorado en Biociencias</a:t>
            </a:r>
          </a:p>
          <a:p>
            <a:pPr algn="ctr"/>
            <a:endParaRPr lang="es-MX" sz="2400" dirty="0">
              <a:latin typeface="Arial" panose="020B0604020202020204" pitchFamily="34" charset="0"/>
              <a:cs typeface="Raleway SemiBold"/>
            </a:endParaRPr>
          </a:p>
          <a:p>
            <a:pPr algn="ctr"/>
            <a:r>
              <a:rPr lang="es-MX" sz="1600" dirty="0">
                <a:latin typeface="Arial" panose="020B0604020202020204" pitchFamily="34" charset="0"/>
                <a:cs typeface="Raleway SemiBold"/>
              </a:rPr>
              <a:t>Presenta</a:t>
            </a:r>
          </a:p>
          <a:p>
            <a:pPr algn="ctr"/>
            <a:r>
              <a:rPr lang="es-ES" sz="2400" dirty="0">
                <a:latin typeface="Raleway SemiBold"/>
                <a:cs typeface="Raleway SemiBold"/>
              </a:rPr>
              <a:t>M.B. Edgar Francisco Duque Vazquez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A997E46-3F90-6E4B-B7E7-5E5CD647D6A1}"/>
              </a:ext>
            </a:extLst>
          </p:cNvPr>
          <p:cNvCxnSpPr>
            <a:cxnSpLocks/>
          </p:cNvCxnSpPr>
          <p:nvPr/>
        </p:nvCxnSpPr>
        <p:spPr>
          <a:xfrm>
            <a:off x="0" y="6459616"/>
            <a:ext cx="12191980" cy="0"/>
          </a:xfrm>
          <a:prstGeom prst="line">
            <a:avLst/>
          </a:prstGeom>
          <a:ln w="38100">
            <a:solidFill>
              <a:srgbClr val="DEC23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7842352-EFA1-BD63-C7F4-683BAFC2ECBF}"/>
              </a:ext>
            </a:extLst>
          </p:cNvPr>
          <p:cNvSpPr/>
          <p:nvPr/>
        </p:nvSpPr>
        <p:spPr>
          <a:xfrm>
            <a:off x="0" y="6477722"/>
            <a:ext cx="12201033" cy="398384"/>
          </a:xfrm>
          <a:prstGeom prst="rect">
            <a:avLst/>
          </a:prstGeom>
          <a:solidFill>
            <a:srgbClr val="4A48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2F41D9-4DF9-14B0-45BF-DAF3BF24BF4C}"/>
              </a:ext>
            </a:extLst>
          </p:cNvPr>
          <p:cNvSpPr txBox="1"/>
          <p:nvPr/>
        </p:nvSpPr>
        <p:spPr>
          <a:xfrm>
            <a:off x="8993397" y="6503246"/>
            <a:ext cx="3216669" cy="37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23" b="1" dirty="0">
                <a:solidFill>
                  <a:schemeClr val="bg1"/>
                </a:solidFill>
                <a:latin typeface="Raleway Regular"/>
                <a:cs typeface="Raleway Regular"/>
              </a:rPr>
              <a:t> </a:t>
            </a:r>
            <a:r>
              <a:rPr lang="es-MX" sz="1823" b="1" dirty="0">
                <a:solidFill>
                  <a:schemeClr val="bg1"/>
                </a:solidFill>
                <a:latin typeface="Raleway Regular"/>
                <a:cs typeface="Raleway Regular"/>
              </a:rPr>
              <a:t>Octubre 2023</a:t>
            </a:r>
            <a:endParaRPr lang="es-ES" sz="1823" b="1" dirty="0">
              <a:solidFill>
                <a:schemeClr val="bg1"/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9986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FD362611-F5B5-8894-CF05-E74F98CB6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1" y="644437"/>
            <a:ext cx="7573498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8AC3819E-1AA9-CFD4-C057-F8DAC0F97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1" y="799200"/>
            <a:ext cx="7573498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60D1EE9E-114B-2FAB-E560-BD0F0A5F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1" y="463462"/>
            <a:ext cx="7573498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D00CC017-EB84-4FFE-4707-86E8E4EF9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1" y="609600"/>
            <a:ext cx="7573498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1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F2F412FD-4581-7467-3A9A-08D2B69D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2" y="685802"/>
            <a:ext cx="3220165" cy="60367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153F4D-18EC-FCDD-498E-740DF110B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985" y="685802"/>
            <a:ext cx="3295834" cy="617219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52E99C9-36EE-5E81-75E7-4A26185C6EC2}"/>
              </a:ext>
            </a:extLst>
          </p:cNvPr>
          <p:cNvSpPr txBox="1"/>
          <p:nvPr/>
        </p:nvSpPr>
        <p:spPr>
          <a:xfrm rot="16200000">
            <a:off x="1250137" y="324433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0A09B1-A3F3-5EB1-04EF-E9E155074D77}"/>
              </a:ext>
            </a:extLst>
          </p:cNvPr>
          <p:cNvSpPr txBox="1"/>
          <p:nvPr/>
        </p:nvSpPr>
        <p:spPr>
          <a:xfrm rot="16200000">
            <a:off x="6403505" y="324433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AE06853-4E90-2A35-77C8-9A37502D0995}"/>
              </a:ext>
            </a:extLst>
          </p:cNvPr>
          <p:cNvSpPr/>
          <p:nvPr/>
        </p:nvSpPr>
        <p:spPr>
          <a:xfrm>
            <a:off x="7238969" y="5610232"/>
            <a:ext cx="2949119" cy="1247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4E770B3-AA74-B168-7C16-15AA81FF39D0}"/>
              </a:ext>
            </a:extLst>
          </p:cNvPr>
          <p:cNvSpPr/>
          <p:nvPr/>
        </p:nvSpPr>
        <p:spPr>
          <a:xfrm>
            <a:off x="2013406" y="3065765"/>
            <a:ext cx="2949119" cy="1247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704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86449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02E5A362-6F18-6BC4-4394-316ED85F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928" y="571500"/>
            <a:ext cx="7858123" cy="62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2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C4052D8-C887-C9B4-EF46-E585F11B6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603" y="582930"/>
            <a:ext cx="7724773" cy="61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87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33B88DCB-C554-D16F-7685-7EE4B58F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13" y="647700"/>
            <a:ext cx="7572373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7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55C352E-DCC4-FA7E-21F6-C237292D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2663" y="632460"/>
            <a:ext cx="7686673" cy="61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0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2EAB994A-3C63-15B6-F5CC-B4D340AE2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025" y="666750"/>
            <a:ext cx="7572373" cy="60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56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0722BBF-A9A5-2CE0-E4C7-67B16D6A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375" y="552450"/>
            <a:ext cx="7715248" cy="61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2BA4521D-A921-5DAC-9DEC-DEB63485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99" y="463462"/>
            <a:ext cx="3358776" cy="63229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C6B9A5-F390-E9EB-AFDD-6C88C0D9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74" y="533400"/>
            <a:ext cx="3325687" cy="62529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EBC74BD-F560-FC29-2FF9-1CCA9FFAAE20}"/>
              </a:ext>
            </a:extLst>
          </p:cNvPr>
          <p:cNvSpPr txBox="1"/>
          <p:nvPr/>
        </p:nvSpPr>
        <p:spPr>
          <a:xfrm rot="16200000">
            <a:off x="1250137" y="324433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ch3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DDBE90-70A0-8A60-76A3-11D371632C18}"/>
              </a:ext>
            </a:extLst>
          </p:cNvPr>
          <p:cNvSpPr txBox="1"/>
          <p:nvPr/>
        </p:nvSpPr>
        <p:spPr>
          <a:xfrm rot="16200000">
            <a:off x="6403505" y="324433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7B2BB62-9CCF-8C6D-6490-6EC469312BD9}"/>
              </a:ext>
            </a:extLst>
          </p:cNvPr>
          <p:cNvSpPr/>
          <p:nvPr/>
        </p:nvSpPr>
        <p:spPr>
          <a:xfrm>
            <a:off x="1952156" y="4311718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187477-74B9-B8F8-61C3-F26B4F5CEA09}"/>
              </a:ext>
            </a:extLst>
          </p:cNvPr>
          <p:cNvSpPr/>
          <p:nvPr/>
        </p:nvSpPr>
        <p:spPr>
          <a:xfrm>
            <a:off x="6799068" y="4302193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7435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3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56798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02E5A362-6F18-6BC4-4394-316ED85F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928" y="571500"/>
            <a:ext cx="7858123" cy="62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8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C4052D8-C887-C9B4-EF46-E585F11B6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603" y="582930"/>
            <a:ext cx="7724773" cy="61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0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33B88DCB-C554-D16F-7685-7EE4B58F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13" y="647700"/>
            <a:ext cx="7572373" cy="60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55C352E-DCC4-FA7E-21F6-C237292D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2663" y="632460"/>
            <a:ext cx="7686673" cy="61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1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00722BBF-A9A5-2CE0-E4C7-67B16D6A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375" y="552450"/>
            <a:ext cx="7715247" cy="61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6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5405504-EA9A-30D9-697A-27059FA5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44" y="556607"/>
            <a:ext cx="3314420" cy="62231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C4C728-9388-D382-1D23-05D13EA95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79" y="556607"/>
            <a:ext cx="3363639" cy="62231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9FFAA47-AD2A-631B-B1F1-6F00E4873050}"/>
              </a:ext>
            </a:extLst>
          </p:cNvPr>
          <p:cNvSpPr txBox="1"/>
          <p:nvPr/>
        </p:nvSpPr>
        <p:spPr>
          <a:xfrm rot="16200000">
            <a:off x="1250137" y="324433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9667F6-B39C-4013-3CFB-6B675BD81D6C}"/>
              </a:ext>
            </a:extLst>
          </p:cNvPr>
          <p:cNvSpPr txBox="1"/>
          <p:nvPr/>
        </p:nvSpPr>
        <p:spPr>
          <a:xfrm rot="16200000">
            <a:off x="6403505" y="324433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322207-3CCD-B464-607C-E750E5171165}"/>
              </a:ext>
            </a:extLst>
          </p:cNvPr>
          <p:cNvSpPr/>
          <p:nvPr/>
        </p:nvSpPr>
        <p:spPr>
          <a:xfrm>
            <a:off x="1629681" y="4340293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3A8C484-90A5-409B-15E6-8B92FA738C11}"/>
              </a:ext>
            </a:extLst>
          </p:cNvPr>
          <p:cNvSpPr/>
          <p:nvPr/>
        </p:nvSpPr>
        <p:spPr>
          <a:xfrm>
            <a:off x="6902335" y="5530918"/>
            <a:ext cx="3076575" cy="1327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2968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4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E6821315-D943-A751-8A37-83002D31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634360"/>
            <a:ext cx="3840000" cy="28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7E2FF3-EF94-B219-C868-B4BD2043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02" y="634360"/>
            <a:ext cx="3840000" cy="288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314A97A-F509-BA0E-BF9E-6C38BE04F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5304" y="634360"/>
            <a:ext cx="3840000" cy="28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29216F-B4E3-8817-9B24-B09E5D10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5489" y="3685257"/>
            <a:ext cx="3840000" cy="288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62AE1ED-CAE8-450B-1348-564542362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89" y="3685257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71919F-3B6A-74C7-4116-BD94C1154975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7B4B4E-C7D7-6C7D-D6CB-881A9AE42D08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5D17BB-A1DF-8C62-4BF3-9BC3BCB21728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461A56-12A4-8111-080E-D9680D934A82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08D1C6-F5EE-0F9A-9AEE-3FDF4112A869}"/>
              </a:ext>
            </a:extLst>
          </p:cNvPr>
          <p:cNvSpPr txBox="1"/>
          <p:nvPr/>
        </p:nvSpPr>
        <p:spPr>
          <a:xfrm>
            <a:off x="5873814" y="368392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51100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k2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74C5F85D-02DA-2984-64E5-DB937994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1" y="533400"/>
            <a:ext cx="7573498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k3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63BB288A-0AFA-065B-8FBD-0531EB291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1" y="638175"/>
            <a:ext cx="7573498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k4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51199F53-030C-71DD-B583-5A046B457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1" y="609600"/>
            <a:ext cx="7573498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k5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35A541CD-9833-7340-F55A-A7EE0610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1" y="676275"/>
            <a:ext cx="7573498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métricas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0D0B7232-AF15-974F-01BE-16BE7F98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1" y="604097"/>
            <a:ext cx="3149598" cy="60443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02C849-1CAD-EB58-064F-559EC18FB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819" y="604094"/>
            <a:ext cx="3239838" cy="604435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E0B177C-08CB-EE31-58E5-AD9C943408B3}"/>
              </a:ext>
            </a:extLst>
          </p:cNvPr>
          <p:cNvSpPr txBox="1"/>
          <p:nvPr/>
        </p:nvSpPr>
        <p:spPr>
          <a:xfrm rot="16200000">
            <a:off x="1250137" y="324433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24C51F8-633A-F52E-B513-17C535637F29}"/>
              </a:ext>
            </a:extLst>
          </p:cNvPr>
          <p:cNvSpPr txBox="1"/>
          <p:nvPr/>
        </p:nvSpPr>
        <p:spPr>
          <a:xfrm rot="16200000">
            <a:off x="6403505" y="324433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ch4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570E5B-F7FE-6EC9-6A3A-E6396E82A186}"/>
              </a:ext>
            </a:extLst>
          </p:cNvPr>
          <p:cNvSpPr/>
          <p:nvPr/>
        </p:nvSpPr>
        <p:spPr>
          <a:xfrm>
            <a:off x="2013406" y="3065765"/>
            <a:ext cx="2949119" cy="1247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02B146E-885B-51DF-D4D6-76B8605146EE}"/>
              </a:ext>
            </a:extLst>
          </p:cNvPr>
          <p:cNvSpPr/>
          <p:nvPr/>
        </p:nvSpPr>
        <p:spPr>
          <a:xfrm>
            <a:off x="7170255" y="5530490"/>
            <a:ext cx="2949119" cy="12477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788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1 de red neuronal – Matriz de confusión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BE6350BC-31CF-CB4C-45AB-9B9186035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475" y="644437"/>
            <a:ext cx="3840000" cy="288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6DACCF-8D0F-6B6B-6096-073B39155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9064" y="644436"/>
            <a:ext cx="3840000" cy="288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836886E-6845-5DCD-3A25-D5C3E3FCA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4339" y="644436"/>
            <a:ext cx="3840000" cy="288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389B588-2A5E-3E69-522E-D63701BD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514" y="3705409"/>
            <a:ext cx="3840000" cy="28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EFAB12B-833D-AFE1-578D-4C7174160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486" y="3705409"/>
            <a:ext cx="3840000" cy="288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E2DB016-F5A1-5457-8842-BC059079BB57}"/>
              </a:ext>
            </a:extLst>
          </p:cNvPr>
          <p:cNvSpPr txBox="1"/>
          <p:nvPr/>
        </p:nvSpPr>
        <p:spPr>
          <a:xfrm>
            <a:off x="342900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1</a:t>
            </a:r>
            <a:endParaRPr lang="es-MX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B3C82E-DAE5-D199-1EB4-FD5F6FE10EC4}"/>
              </a:ext>
            </a:extLst>
          </p:cNvPr>
          <p:cNvSpPr txBox="1"/>
          <p:nvPr/>
        </p:nvSpPr>
        <p:spPr>
          <a:xfrm>
            <a:off x="4155304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2</a:t>
            </a:r>
            <a:endParaRPr lang="es-MX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F575F7-9290-ADCC-632B-316C92480D4B}"/>
              </a:ext>
            </a:extLst>
          </p:cNvPr>
          <p:cNvSpPr txBox="1"/>
          <p:nvPr/>
        </p:nvSpPr>
        <p:spPr>
          <a:xfrm>
            <a:off x="7967708" y="6343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3</a:t>
            </a:r>
            <a:endParaRPr lang="es-MX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ADC7BDE-F09F-DF5D-313C-DFCBEBCE5BEF}"/>
              </a:ext>
            </a:extLst>
          </p:cNvPr>
          <p:cNvSpPr txBox="1"/>
          <p:nvPr/>
        </p:nvSpPr>
        <p:spPr>
          <a:xfrm>
            <a:off x="2055489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4</a:t>
            </a:r>
            <a:endParaRPr lang="es-MX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92E4DD-E870-C0B2-C807-98579F0607FB}"/>
              </a:ext>
            </a:extLst>
          </p:cNvPr>
          <p:cNvSpPr txBox="1"/>
          <p:nvPr/>
        </p:nvSpPr>
        <p:spPr>
          <a:xfrm>
            <a:off x="6477486" y="368525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/>
              <a:t>5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55372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13489A5-2D43-D9F1-0AFD-4B44441C8F3D}"/>
              </a:ext>
            </a:extLst>
          </p:cNvPr>
          <p:cNvGrpSpPr/>
          <p:nvPr/>
        </p:nvGrpSpPr>
        <p:grpSpPr>
          <a:xfrm>
            <a:off x="0" y="-1"/>
            <a:ext cx="12201033" cy="463463"/>
            <a:chOff x="0" y="-1"/>
            <a:chExt cx="12201033" cy="463463"/>
          </a:xfrm>
          <a:solidFill>
            <a:srgbClr val="4A4892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F018E4B-5ED6-88C2-3921-BB66ECAFC09B}"/>
                </a:ext>
              </a:extLst>
            </p:cNvPr>
            <p:cNvSpPr/>
            <p:nvPr/>
          </p:nvSpPr>
          <p:spPr>
            <a:xfrm>
              <a:off x="0" y="-1"/>
              <a:ext cx="12201033" cy="4634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000" b="1" dirty="0">
                  <a:latin typeface="Amasis MT Pro" panose="02040504050005020304" pitchFamily="18" charset="0"/>
                </a:rPr>
                <a:t>Entrenamiento del modelo 2 de red neuronal – k1 </a:t>
              </a:r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C99BC3A-D06B-4BD0-663B-34DBDEF9070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3462"/>
              <a:ext cx="12191980" cy="0"/>
            </a:xfrm>
            <a:prstGeom prst="line">
              <a:avLst/>
            </a:prstGeom>
            <a:grpFill/>
            <a:ln w="38100">
              <a:solidFill>
                <a:srgbClr val="FFC6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1F55D582-CC2B-CE21-E96F-A6CAC4EB4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241" y="609600"/>
            <a:ext cx="7573498" cy="60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327</Words>
  <Application>Microsoft Office PowerPoint</Application>
  <PresentationFormat>Panorámica</PresentationFormat>
  <Paragraphs>62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Amasis MT Pro</vt:lpstr>
      <vt:lpstr>Arial</vt:lpstr>
      <vt:lpstr>Calibri</vt:lpstr>
      <vt:lpstr>Calibri Light</vt:lpstr>
      <vt:lpstr>Raleway Regular</vt:lpstr>
      <vt:lpstr>Raleway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ef.duquevazquez</dc:creator>
  <cp:lastModifiedBy>ef.duquevazquez</cp:lastModifiedBy>
  <cp:revision>1</cp:revision>
  <dcterms:created xsi:type="dcterms:W3CDTF">2023-10-25T21:28:29Z</dcterms:created>
  <dcterms:modified xsi:type="dcterms:W3CDTF">2023-10-31T18:55:58Z</dcterms:modified>
</cp:coreProperties>
</file>